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1.svg" ContentType="image/svg+xml"/>
  <Override PartName="/ppt/media/image23.svg" ContentType="image/svg+xml"/>
  <Override PartName="/ppt/media/image25.svg" ContentType="image/svg+xml"/>
  <Override PartName="/ppt/media/image35.svg" ContentType="image/svg+xml"/>
  <Override PartName="/ppt/media/image37.svg" ContentType="image/svg+xml"/>
  <Override PartName="/ppt/media/image44.svg" ContentType="image/svg+xml"/>
  <Override PartName="/ppt/media/image57.svg" ContentType="image/svg+xml"/>
  <Override PartName="/ppt/media/image6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137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6.png"/><Relationship Id="rId7" Type="http://schemas.openxmlformats.org/officeDocument/2006/relationships/tags" Target="../tags/tag60.xml"/><Relationship Id="rId6" Type="http://schemas.openxmlformats.org/officeDocument/2006/relationships/image" Target="../media/image5.png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6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image" Target="../media/image8.png"/><Relationship Id="rId15" Type="http://schemas.openxmlformats.org/officeDocument/2006/relationships/tags" Target="../tags/tag64.xml"/><Relationship Id="rId14" Type="http://schemas.openxmlformats.org/officeDocument/2006/relationships/image" Target="../media/image4.png"/><Relationship Id="rId13" Type="http://schemas.openxmlformats.org/officeDocument/2006/relationships/tags" Target="../tags/tag63.xml"/><Relationship Id="rId12" Type="http://schemas.openxmlformats.org/officeDocument/2006/relationships/image" Target="../media/image3.png"/><Relationship Id="rId11" Type="http://schemas.openxmlformats.org/officeDocument/2006/relationships/tags" Target="../tags/tag62.xml"/><Relationship Id="rId10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image" Target="../media/image1.png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image" Target="../media/image4.png"/><Relationship Id="rId11" Type="http://schemas.openxmlformats.org/officeDocument/2006/relationships/tags" Target="../tags/tag76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tags" Target="../tags/tag133.xml"/><Relationship Id="rId19" Type="http://schemas.openxmlformats.org/officeDocument/2006/relationships/tags" Target="../tags/tag150.xml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8" Type="http://schemas.openxmlformats.org/officeDocument/2006/relationships/tags" Target="../tags/tag192.xml"/><Relationship Id="rId17" Type="http://schemas.openxmlformats.org/officeDocument/2006/relationships/tags" Target="../tags/tag191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4" Type="http://schemas.openxmlformats.org/officeDocument/2006/relationships/tags" Target="../tags/tag220.xml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8" Type="http://schemas.openxmlformats.org/officeDocument/2006/relationships/tags" Target="../tags/tag248.xml"/><Relationship Id="rId17" Type="http://schemas.openxmlformats.org/officeDocument/2006/relationships/tags" Target="../tags/tag247.xml"/><Relationship Id="rId16" Type="http://schemas.openxmlformats.org/officeDocument/2006/relationships/tags" Target="../tags/tag246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0" Type="http://schemas.openxmlformats.org/officeDocument/2006/relationships/tags" Target="../tags/tag273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7" Type="http://schemas.openxmlformats.org/officeDocument/2006/relationships/tags" Target="../tags/tag312.xml"/><Relationship Id="rId16" Type="http://schemas.openxmlformats.org/officeDocument/2006/relationships/tags" Target="../tags/tag311.xml"/><Relationship Id="rId15" Type="http://schemas.openxmlformats.org/officeDocument/2006/relationships/tags" Target="../tags/tag310.xml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1" Type="http://schemas.openxmlformats.org/officeDocument/2006/relationships/tags" Target="../tags/tag340.xml"/><Relationship Id="rId20" Type="http://schemas.openxmlformats.org/officeDocument/2006/relationships/tags" Target="../tags/tag339.xml"/><Relationship Id="rId2" Type="http://schemas.openxmlformats.org/officeDocument/2006/relationships/tags" Target="../tags/tag321.xml"/><Relationship Id="rId19" Type="http://schemas.openxmlformats.org/officeDocument/2006/relationships/tags" Target="../tags/tag338.xml"/><Relationship Id="rId18" Type="http://schemas.openxmlformats.org/officeDocument/2006/relationships/tags" Target="../tags/tag337.xml"/><Relationship Id="rId17" Type="http://schemas.openxmlformats.org/officeDocument/2006/relationships/tags" Target="../tags/tag336.xml"/><Relationship Id="rId16" Type="http://schemas.openxmlformats.org/officeDocument/2006/relationships/tags" Target="../tags/tag335.xml"/><Relationship Id="rId15" Type="http://schemas.openxmlformats.org/officeDocument/2006/relationships/tags" Target="../tags/tag334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4" Type="http://schemas.openxmlformats.org/officeDocument/2006/relationships/tags" Target="../tags/tag353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tags" Target="../tags/tag360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3" Type="http://schemas.openxmlformats.org/officeDocument/2006/relationships/tags" Target="../tags/tag365.xml"/><Relationship Id="rId12" Type="http://schemas.openxmlformats.org/officeDocument/2006/relationships/tags" Target="../tags/tag364.xml"/><Relationship Id="rId11" Type="http://schemas.openxmlformats.org/officeDocument/2006/relationships/tags" Target="../tags/tag363.xml"/><Relationship Id="rId10" Type="http://schemas.openxmlformats.org/officeDocument/2006/relationships/tags" Target="../tags/tag362.xm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3" Type="http://schemas.openxmlformats.org/officeDocument/2006/relationships/tags" Target="../tags/tag401.xml"/><Relationship Id="rId12" Type="http://schemas.openxmlformats.org/officeDocument/2006/relationships/tags" Target="../tags/tag400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5" Type="http://schemas.openxmlformats.org/officeDocument/2006/relationships/tags" Target="../tags/tag425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tags" Target="../tags/tag402.xml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tags" Target="../tags/tag417.xml"/><Relationship Id="rId16" Type="http://schemas.openxmlformats.org/officeDocument/2006/relationships/tags" Target="../tags/tag416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433.xml"/><Relationship Id="rId8" Type="http://schemas.openxmlformats.org/officeDocument/2006/relationships/tags" Target="../tags/tag432.xml"/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tags" Target="../tags/tag428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4" Type="http://schemas.openxmlformats.org/officeDocument/2006/relationships/tags" Target="../tags/tag438.xml"/><Relationship Id="rId13" Type="http://schemas.openxmlformats.org/officeDocument/2006/relationships/tags" Target="../tags/tag437.xml"/><Relationship Id="rId12" Type="http://schemas.openxmlformats.org/officeDocument/2006/relationships/tags" Target="../tags/tag436.xml"/><Relationship Id="rId11" Type="http://schemas.openxmlformats.org/officeDocument/2006/relationships/tags" Target="../tags/tag435.xml"/><Relationship Id="rId10" Type="http://schemas.openxmlformats.org/officeDocument/2006/relationships/tags" Target="../tags/tag434.xm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1" Type="http://schemas.openxmlformats.org/officeDocument/2006/relationships/tags" Target="../tags/tag458.xml"/><Relationship Id="rId20" Type="http://schemas.openxmlformats.org/officeDocument/2006/relationships/tags" Target="../tags/tag457.xml"/><Relationship Id="rId2" Type="http://schemas.openxmlformats.org/officeDocument/2006/relationships/tags" Target="../tags/tag439.xml"/><Relationship Id="rId19" Type="http://schemas.openxmlformats.org/officeDocument/2006/relationships/tags" Target="../tags/tag456.xml"/><Relationship Id="rId18" Type="http://schemas.openxmlformats.org/officeDocument/2006/relationships/tags" Target="../tags/tag455.xml"/><Relationship Id="rId17" Type="http://schemas.openxmlformats.org/officeDocument/2006/relationships/tags" Target="../tags/tag454.xml"/><Relationship Id="rId16" Type="http://schemas.openxmlformats.org/officeDocument/2006/relationships/tags" Target="../tags/tag453.xml"/><Relationship Id="rId15" Type="http://schemas.openxmlformats.org/officeDocument/2006/relationships/tags" Target="../tags/tag452.xml"/><Relationship Id="rId14" Type="http://schemas.openxmlformats.org/officeDocument/2006/relationships/tags" Target="../tags/tag451.xml"/><Relationship Id="rId13" Type="http://schemas.openxmlformats.org/officeDocument/2006/relationships/tags" Target="../tags/tag450.xml"/><Relationship Id="rId12" Type="http://schemas.openxmlformats.org/officeDocument/2006/relationships/tags" Target="../tags/tag449.xml"/><Relationship Id="rId11" Type="http://schemas.openxmlformats.org/officeDocument/2006/relationships/tags" Target="../tags/tag448.xml"/><Relationship Id="rId10" Type="http://schemas.openxmlformats.org/officeDocument/2006/relationships/tags" Target="../tags/tag447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466.xml"/><Relationship Id="rId8" Type="http://schemas.openxmlformats.org/officeDocument/2006/relationships/tags" Target="../tags/tag465.xml"/><Relationship Id="rId7" Type="http://schemas.openxmlformats.org/officeDocument/2006/relationships/tags" Target="../tags/tag464.xml"/><Relationship Id="rId6" Type="http://schemas.openxmlformats.org/officeDocument/2006/relationships/tags" Target="../tags/tag463.xml"/><Relationship Id="rId5" Type="http://schemas.openxmlformats.org/officeDocument/2006/relationships/tags" Target="../tags/tag462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7" Type="http://schemas.openxmlformats.org/officeDocument/2006/relationships/tags" Target="../tags/tag474.xml"/><Relationship Id="rId16" Type="http://schemas.openxmlformats.org/officeDocument/2006/relationships/tags" Target="../tags/tag473.xml"/><Relationship Id="rId15" Type="http://schemas.openxmlformats.org/officeDocument/2006/relationships/tags" Target="../tags/tag472.xml"/><Relationship Id="rId14" Type="http://schemas.openxmlformats.org/officeDocument/2006/relationships/tags" Target="../tags/tag471.xml"/><Relationship Id="rId13" Type="http://schemas.openxmlformats.org/officeDocument/2006/relationships/tags" Target="../tags/tag470.xml"/><Relationship Id="rId12" Type="http://schemas.openxmlformats.org/officeDocument/2006/relationships/tags" Target="../tags/tag469.xml"/><Relationship Id="rId11" Type="http://schemas.openxmlformats.org/officeDocument/2006/relationships/tags" Target="../tags/tag468.xml"/><Relationship Id="rId10" Type="http://schemas.openxmlformats.org/officeDocument/2006/relationships/tags" Target="../tags/tag467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tags" Target="../tags/tag477.xml"/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7" Type="http://schemas.openxmlformats.org/officeDocument/2006/relationships/tags" Target="../tags/tag490.xml"/><Relationship Id="rId16" Type="http://schemas.openxmlformats.org/officeDocument/2006/relationships/tags" Target="../tags/tag489.xml"/><Relationship Id="rId15" Type="http://schemas.openxmlformats.org/officeDocument/2006/relationships/tags" Target="../tags/tag488.xml"/><Relationship Id="rId14" Type="http://schemas.openxmlformats.org/officeDocument/2006/relationships/tags" Target="../tags/tag487.xml"/><Relationship Id="rId13" Type="http://schemas.openxmlformats.org/officeDocument/2006/relationships/tags" Target="../tags/tag486.xml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498.xml"/><Relationship Id="rId8" Type="http://schemas.openxmlformats.org/officeDocument/2006/relationships/tags" Target="../tags/tag497.xml"/><Relationship Id="rId7" Type="http://schemas.openxmlformats.org/officeDocument/2006/relationships/tags" Target="../tags/tag496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2" Type="http://schemas.openxmlformats.org/officeDocument/2006/relationships/tags" Target="../tags/tag501.xml"/><Relationship Id="rId11" Type="http://schemas.openxmlformats.org/officeDocument/2006/relationships/tags" Target="../tags/tag500.xml"/><Relationship Id="rId10" Type="http://schemas.openxmlformats.org/officeDocument/2006/relationships/tags" Target="../tags/tag499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509.xml"/><Relationship Id="rId8" Type="http://schemas.openxmlformats.org/officeDocument/2006/relationships/tags" Target="../tags/tag508.xml"/><Relationship Id="rId7" Type="http://schemas.openxmlformats.org/officeDocument/2006/relationships/tags" Target="../tags/tag507.xml"/><Relationship Id="rId6" Type="http://schemas.openxmlformats.org/officeDocument/2006/relationships/tags" Target="../tags/tag506.xml"/><Relationship Id="rId5" Type="http://schemas.openxmlformats.org/officeDocument/2006/relationships/tags" Target="../tags/tag505.xml"/><Relationship Id="rId4" Type="http://schemas.openxmlformats.org/officeDocument/2006/relationships/tags" Target="../tags/tag504.xml"/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5" Type="http://schemas.openxmlformats.org/officeDocument/2006/relationships/tags" Target="../tags/tag515.xml"/><Relationship Id="rId14" Type="http://schemas.openxmlformats.org/officeDocument/2006/relationships/tags" Target="../tags/tag514.xml"/><Relationship Id="rId13" Type="http://schemas.openxmlformats.org/officeDocument/2006/relationships/tags" Target="../tags/tag513.xml"/><Relationship Id="rId12" Type="http://schemas.openxmlformats.org/officeDocument/2006/relationships/tags" Target="../tags/tag512.xml"/><Relationship Id="rId11" Type="http://schemas.openxmlformats.org/officeDocument/2006/relationships/tags" Target="../tags/tag511.xml"/><Relationship Id="rId10" Type="http://schemas.openxmlformats.org/officeDocument/2006/relationships/tags" Target="../tags/tag510.xm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523.xml"/><Relationship Id="rId8" Type="http://schemas.openxmlformats.org/officeDocument/2006/relationships/tags" Target="../tags/tag522.xml"/><Relationship Id="rId7" Type="http://schemas.openxmlformats.org/officeDocument/2006/relationships/tags" Target="../tags/tag521.xml"/><Relationship Id="rId6" Type="http://schemas.openxmlformats.org/officeDocument/2006/relationships/tags" Target="../tags/tag520.xml"/><Relationship Id="rId5" Type="http://schemas.openxmlformats.org/officeDocument/2006/relationships/tags" Target="../tags/tag519.xml"/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1" Type="http://schemas.openxmlformats.org/officeDocument/2006/relationships/tags" Target="../tags/tag535.xml"/><Relationship Id="rId20" Type="http://schemas.openxmlformats.org/officeDocument/2006/relationships/tags" Target="../tags/tag534.xml"/><Relationship Id="rId2" Type="http://schemas.openxmlformats.org/officeDocument/2006/relationships/tags" Target="../tags/tag516.xml"/><Relationship Id="rId19" Type="http://schemas.openxmlformats.org/officeDocument/2006/relationships/tags" Target="../tags/tag533.xml"/><Relationship Id="rId18" Type="http://schemas.openxmlformats.org/officeDocument/2006/relationships/tags" Target="../tags/tag532.xml"/><Relationship Id="rId17" Type="http://schemas.openxmlformats.org/officeDocument/2006/relationships/tags" Target="../tags/tag531.xml"/><Relationship Id="rId16" Type="http://schemas.openxmlformats.org/officeDocument/2006/relationships/tags" Target="../tags/tag530.xml"/><Relationship Id="rId15" Type="http://schemas.openxmlformats.org/officeDocument/2006/relationships/tags" Target="../tags/tag529.xml"/><Relationship Id="rId14" Type="http://schemas.openxmlformats.org/officeDocument/2006/relationships/tags" Target="../tags/tag528.xml"/><Relationship Id="rId13" Type="http://schemas.openxmlformats.org/officeDocument/2006/relationships/tags" Target="../tags/tag527.xml"/><Relationship Id="rId12" Type="http://schemas.openxmlformats.org/officeDocument/2006/relationships/tags" Target="../tags/tag526.xml"/><Relationship Id="rId11" Type="http://schemas.openxmlformats.org/officeDocument/2006/relationships/tags" Target="../tags/tag525.xml"/><Relationship Id="rId10" Type="http://schemas.openxmlformats.org/officeDocument/2006/relationships/tags" Target="../tags/tag524.xm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543.xml"/><Relationship Id="rId8" Type="http://schemas.openxmlformats.org/officeDocument/2006/relationships/tags" Target="../tags/tag542.xml"/><Relationship Id="rId7" Type="http://schemas.openxmlformats.org/officeDocument/2006/relationships/tags" Target="../tags/tag541.xml"/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3" Type="http://schemas.openxmlformats.org/officeDocument/2006/relationships/tags" Target="../tags/tag537.xml"/><Relationship Id="rId21" Type="http://schemas.openxmlformats.org/officeDocument/2006/relationships/tags" Target="../tags/tag555.xml"/><Relationship Id="rId20" Type="http://schemas.openxmlformats.org/officeDocument/2006/relationships/tags" Target="../tags/tag554.xml"/><Relationship Id="rId2" Type="http://schemas.openxmlformats.org/officeDocument/2006/relationships/tags" Target="../tags/tag536.xml"/><Relationship Id="rId19" Type="http://schemas.openxmlformats.org/officeDocument/2006/relationships/tags" Target="../tags/tag553.xml"/><Relationship Id="rId18" Type="http://schemas.openxmlformats.org/officeDocument/2006/relationships/tags" Target="../tags/tag552.xml"/><Relationship Id="rId17" Type="http://schemas.openxmlformats.org/officeDocument/2006/relationships/tags" Target="../tags/tag551.xml"/><Relationship Id="rId16" Type="http://schemas.openxmlformats.org/officeDocument/2006/relationships/tags" Target="../tags/tag550.xml"/><Relationship Id="rId15" Type="http://schemas.openxmlformats.org/officeDocument/2006/relationships/tags" Target="../tags/tag549.xml"/><Relationship Id="rId14" Type="http://schemas.openxmlformats.org/officeDocument/2006/relationships/tags" Target="../tags/tag548.xml"/><Relationship Id="rId13" Type="http://schemas.openxmlformats.org/officeDocument/2006/relationships/tags" Target="../tags/tag547.xml"/><Relationship Id="rId12" Type="http://schemas.openxmlformats.org/officeDocument/2006/relationships/tags" Target="../tags/tag546.xml"/><Relationship Id="rId11" Type="http://schemas.openxmlformats.org/officeDocument/2006/relationships/tags" Target="../tags/tag545.xml"/><Relationship Id="rId10" Type="http://schemas.openxmlformats.org/officeDocument/2006/relationships/tags" Target="../tags/tag544.xm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563.xml"/><Relationship Id="rId8" Type="http://schemas.openxmlformats.org/officeDocument/2006/relationships/tags" Target="../tags/tag562.xml"/><Relationship Id="rId7" Type="http://schemas.openxmlformats.org/officeDocument/2006/relationships/tags" Target="../tags/tag561.xml"/><Relationship Id="rId6" Type="http://schemas.openxmlformats.org/officeDocument/2006/relationships/tags" Target="../tags/tag560.xml"/><Relationship Id="rId5" Type="http://schemas.openxmlformats.org/officeDocument/2006/relationships/tags" Target="../tags/tag559.xml"/><Relationship Id="rId4" Type="http://schemas.openxmlformats.org/officeDocument/2006/relationships/tags" Target="../tags/tag558.xml"/><Relationship Id="rId3" Type="http://schemas.openxmlformats.org/officeDocument/2006/relationships/tags" Target="../tags/tag557.xml"/><Relationship Id="rId21" Type="http://schemas.openxmlformats.org/officeDocument/2006/relationships/tags" Target="../tags/tag575.xml"/><Relationship Id="rId20" Type="http://schemas.openxmlformats.org/officeDocument/2006/relationships/tags" Target="../tags/tag574.xml"/><Relationship Id="rId2" Type="http://schemas.openxmlformats.org/officeDocument/2006/relationships/tags" Target="../tags/tag556.xml"/><Relationship Id="rId19" Type="http://schemas.openxmlformats.org/officeDocument/2006/relationships/tags" Target="../tags/tag573.xml"/><Relationship Id="rId18" Type="http://schemas.openxmlformats.org/officeDocument/2006/relationships/tags" Target="../tags/tag572.xml"/><Relationship Id="rId17" Type="http://schemas.openxmlformats.org/officeDocument/2006/relationships/tags" Target="../tags/tag571.xml"/><Relationship Id="rId16" Type="http://schemas.openxmlformats.org/officeDocument/2006/relationships/tags" Target="../tags/tag570.xml"/><Relationship Id="rId15" Type="http://schemas.openxmlformats.org/officeDocument/2006/relationships/tags" Target="../tags/tag569.xml"/><Relationship Id="rId14" Type="http://schemas.openxmlformats.org/officeDocument/2006/relationships/tags" Target="../tags/tag568.xml"/><Relationship Id="rId13" Type="http://schemas.openxmlformats.org/officeDocument/2006/relationships/tags" Target="../tags/tag567.xml"/><Relationship Id="rId12" Type="http://schemas.openxmlformats.org/officeDocument/2006/relationships/tags" Target="../tags/tag566.xml"/><Relationship Id="rId11" Type="http://schemas.openxmlformats.org/officeDocument/2006/relationships/tags" Target="../tags/tag565.xml"/><Relationship Id="rId10" Type="http://schemas.openxmlformats.org/officeDocument/2006/relationships/tags" Target="../tags/tag564.xm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583.xml"/><Relationship Id="rId8" Type="http://schemas.openxmlformats.org/officeDocument/2006/relationships/tags" Target="../tags/tag582.xml"/><Relationship Id="rId7" Type="http://schemas.openxmlformats.org/officeDocument/2006/relationships/tags" Target="../tags/tag581.xml"/><Relationship Id="rId6" Type="http://schemas.openxmlformats.org/officeDocument/2006/relationships/tags" Target="../tags/tag580.xml"/><Relationship Id="rId5" Type="http://schemas.openxmlformats.org/officeDocument/2006/relationships/tags" Target="../tags/tag579.xml"/><Relationship Id="rId4" Type="http://schemas.openxmlformats.org/officeDocument/2006/relationships/tags" Target="../tags/tag578.xml"/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8" Type="http://schemas.openxmlformats.org/officeDocument/2006/relationships/tags" Target="../tags/tag592.xml"/><Relationship Id="rId17" Type="http://schemas.openxmlformats.org/officeDocument/2006/relationships/tags" Target="../tags/tag591.xml"/><Relationship Id="rId16" Type="http://schemas.openxmlformats.org/officeDocument/2006/relationships/tags" Target="../tags/tag590.xml"/><Relationship Id="rId15" Type="http://schemas.openxmlformats.org/officeDocument/2006/relationships/tags" Target="../tags/tag589.xml"/><Relationship Id="rId14" Type="http://schemas.openxmlformats.org/officeDocument/2006/relationships/tags" Target="../tags/tag588.xml"/><Relationship Id="rId13" Type="http://schemas.openxmlformats.org/officeDocument/2006/relationships/tags" Target="../tags/tag587.xml"/><Relationship Id="rId12" Type="http://schemas.openxmlformats.org/officeDocument/2006/relationships/tags" Target="../tags/tag586.xml"/><Relationship Id="rId11" Type="http://schemas.openxmlformats.org/officeDocument/2006/relationships/tags" Target="../tags/tag585.xml"/><Relationship Id="rId10" Type="http://schemas.openxmlformats.org/officeDocument/2006/relationships/tags" Target="../tags/tag584.xml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600.xml"/><Relationship Id="rId8" Type="http://schemas.openxmlformats.org/officeDocument/2006/relationships/tags" Target="../tags/tag599.xml"/><Relationship Id="rId7" Type="http://schemas.openxmlformats.org/officeDocument/2006/relationships/tags" Target="../tags/tag598.xml"/><Relationship Id="rId6" Type="http://schemas.openxmlformats.org/officeDocument/2006/relationships/tags" Target="../tags/tag597.xml"/><Relationship Id="rId5" Type="http://schemas.openxmlformats.org/officeDocument/2006/relationships/tags" Target="../tags/tag596.xml"/><Relationship Id="rId4" Type="http://schemas.openxmlformats.org/officeDocument/2006/relationships/tags" Target="../tags/tag595.xml"/><Relationship Id="rId3" Type="http://schemas.openxmlformats.org/officeDocument/2006/relationships/tags" Target="../tags/tag594.xml"/><Relationship Id="rId2" Type="http://schemas.openxmlformats.org/officeDocument/2006/relationships/tags" Target="../tags/tag593.xml"/><Relationship Id="rId13" Type="http://schemas.openxmlformats.org/officeDocument/2006/relationships/tags" Target="../tags/tag604.xml"/><Relationship Id="rId12" Type="http://schemas.openxmlformats.org/officeDocument/2006/relationships/tags" Target="../tags/tag603.xml"/><Relationship Id="rId11" Type="http://schemas.openxmlformats.org/officeDocument/2006/relationships/tags" Target="../tags/tag602.xml"/><Relationship Id="rId10" Type="http://schemas.openxmlformats.org/officeDocument/2006/relationships/tags" Target="../tags/tag601.xm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612.xml"/><Relationship Id="rId8" Type="http://schemas.openxmlformats.org/officeDocument/2006/relationships/tags" Target="../tags/tag611.xml"/><Relationship Id="rId7" Type="http://schemas.openxmlformats.org/officeDocument/2006/relationships/tags" Target="../tags/tag610.xml"/><Relationship Id="rId6" Type="http://schemas.openxmlformats.org/officeDocument/2006/relationships/tags" Target="../tags/tag609.xml"/><Relationship Id="rId5" Type="http://schemas.openxmlformats.org/officeDocument/2006/relationships/tags" Target="../tags/tag608.xml"/><Relationship Id="rId4" Type="http://schemas.openxmlformats.org/officeDocument/2006/relationships/tags" Target="../tags/tag607.xml"/><Relationship Id="rId3" Type="http://schemas.openxmlformats.org/officeDocument/2006/relationships/tags" Target="../tags/tag606.xml"/><Relationship Id="rId2" Type="http://schemas.openxmlformats.org/officeDocument/2006/relationships/tags" Target="../tags/tag605.xml"/><Relationship Id="rId18" Type="http://schemas.openxmlformats.org/officeDocument/2006/relationships/tags" Target="../tags/tag621.xml"/><Relationship Id="rId17" Type="http://schemas.openxmlformats.org/officeDocument/2006/relationships/tags" Target="../tags/tag620.xml"/><Relationship Id="rId16" Type="http://schemas.openxmlformats.org/officeDocument/2006/relationships/tags" Target="../tags/tag619.xml"/><Relationship Id="rId15" Type="http://schemas.openxmlformats.org/officeDocument/2006/relationships/tags" Target="../tags/tag618.xml"/><Relationship Id="rId14" Type="http://schemas.openxmlformats.org/officeDocument/2006/relationships/tags" Target="../tags/tag617.xml"/><Relationship Id="rId13" Type="http://schemas.openxmlformats.org/officeDocument/2006/relationships/tags" Target="../tags/tag616.xml"/><Relationship Id="rId12" Type="http://schemas.openxmlformats.org/officeDocument/2006/relationships/tags" Target="../tags/tag615.xml"/><Relationship Id="rId11" Type="http://schemas.openxmlformats.org/officeDocument/2006/relationships/tags" Target="../tags/tag614.xml"/><Relationship Id="rId10" Type="http://schemas.openxmlformats.org/officeDocument/2006/relationships/tags" Target="../tags/tag613.xml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629.xml"/><Relationship Id="rId8" Type="http://schemas.openxmlformats.org/officeDocument/2006/relationships/tags" Target="../tags/tag628.xml"/><Relationship Id="rId7" Type="http://schemas.openxmlformats.org/officeDocument/2006/relationships/tags" Target="../tags/tag627.xml"/><Relationship Id="rId6" Type="http://schemas.openxmlformats.org/officeDocument/2006/relationships/tags" Target="../tags/tag626.xml"/><Relationship Id="rId5" Type="http://schemas.openxmlformats.org/officeDocument/2006/relationships/tags" Target="../tags/tag625.xml"/><Relationship Id="rId4" Type="http://schemas.openxmlformats.org/officeDocument/2006/relationships/tags" Target="../tags/tag624.xml"/><Relationship Id="rId3" Type="http://schemas.openxmlformats.org/officeDocument/2006/relationships/tags" Target="../tags/tag623.xml"/><Relationship Id="rId2" Type="http://schemas.openxmlformats.org/officeDocument/2006/relationships/tags" Target="../tags/tag622.xml"/><Relationship Id="rId18" Type="http://schemas.openxmlformats.org/officeDocument/2006/relationships/tags" Target="../tags/tag638.xml"/><Relationship Id="rId17" Type="http://schemas.openxmlformats.org/officeDocument/2006/relationships/tags" Target="../tags/tag637.xml"/><Relationship Id="rId16" Type="http://schemas.openxmlformats.org/officeDocument/2006/relationships/tags" Target="../tags/tag636.xml"/><Relationship Id="rId15" Type="http://schemas.openxmlformats.org/officeDocument/2006/relationships/tags" Target="../tags/tag635.xml"/><Relationship Id="rId14" Type="http://schemas.openxmlformats.org/officeDocument/2006/relationships/tags" Target="../tags/tag634.xml"/><Relationship Id="rId13" Type="http://schemas.openxmlformats.org/officeDocument/2006/relationships/tags" Target="../tags/tag633.xml"/><Relationship Id="rId12" Type="http://schemas.openxmlformats.org/officeDocument/2006/relationships/tags" Target="../tags/tag632.xml"/><Relationship Id="rId11" Type="http://schemas.openxmlformats.org/officeDocument/2006/relationships/tags" Target="../tags/tag631.xml"/><Relationship Id="rId10" Type="http://schemas.openxmlformats.org/officeDocument/2006/relationships/tags" Target="../tags/tag63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2.png"/><Relationship Id="rId5" Type="http://schemas.openxmlformats.org/officeDocument/2006/relationships/tags" Target="../tags/tag45.xml"/><Relationship Id="rId4" Type="http://schemas.openxmlformats.org/officeDocument/2006/relationships/image" Target="../media/image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image" Target="../media/image4.png"/><Relationship Id="rId11" Type="http://schemas.openxmlformats.org/officeDocument/2006/relationships/tags" Target="../tags/tag49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447675"/>
            <a:ext cx="12191365" cy="5962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30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07695" y="693000"/>
            <a:ext cx="11776611" cy="5472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850" h="8294">
                <a:moveTo>
                  <a:pt x="582" y="0"/>
                </a:moveTo>
                <a:lnTo>
                  <a:pt x="17287" y="0"/>
                </a:lnTo>
                <a:lnTo>
                  <a:pt x="17287" y="11"/>
                </a:lnTo>
                <a:cubicBezTo>
                  <a:pt x="17287" y="314"/>
                  <a:pt x="17525" y="562"/>
                  <a:pt x="17825" y="577"/>
                </a:cubicBezTo>
                <a:lnTo>
                  <a:pt x="17850" y="578"/>
                </a:lnTo>
                <a:lnTo>
                  <a:pt x="17850" y="7736"/>
                </a:lnTo>
                <a:lnTo>
                  <a:pt x="17825" y="7737"/>
                </a:lnTo>
                <a:cubicBezTo>
                  <a:pt x="17535" y="7751"/>
                  <a:pt x="17302" y="7984"/>
                  <a:pt x="17288" y="8274"/>
                </a:cubicBezTo>
                <a:lnTo>
                  <a:pt x="17287" y="8294"/>
                </a:lnTo>
                <a:lnTo>
                  <a:pt x="582" y="8294"/>
                </a:lnTo>
                <a:lnTo>
                  <a:pt x="581" y="8274"/>
                </a:lnTo>
                <a:cubicBezTo>
                  <a:pt x="566" y="7974"/>
                  <a:pt x="318" y="7736"/>
                  <a:pt x="15" y="7736"/>
                </a:cubicBezTo>
                <a:lnTo>
                  <a:pt x="0" y="7736"/>
                </a:lnTo>
                <a:lnTo>
                  <a:pt x="0" y="562"/>
                </a:lnTo>
                <a:lnTo>
                  <a:pt x="15" y="563"/>
                </a:lnTo>
                <a:cubicBezTo>
                  <a:pt x="318" y="563"/>
                  <a:pt x="566" y="325"/>
                  <a:pt x="581" y="25"/>
                </a:cubicBezTo>
                <a:lnTo>
                  <a:pt x="582" y="0"/>
                </a:lnTo>
                <a:close/>
              </a:path>
            </a:pathLst>
          </a:cu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圆角矩形 39"/>
          <p:cNvSpPr/>
          <p:nvPr userDrawn="1">
            <p:custDataLst>
              <p:tags r:id="rId4"/>
            </p:custDataLst>
          </p:nvPr>
        </p:nvSpPr>
        <p:spPr>
          <a:xfrm>
            <a:off x="11954885" y="2961000"/>
            <a:ext cx="57600" cy="93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5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80000"/>
          </a:blip>
          <a:srcRect b="4122"/>
          <a:stretch>
            <a:fillRect/>
          </a:stretch>
        </p:blipFill>
        <p:spPr>
          <a:xfrm>
            <a:off x="0" y="3131185"/>
            <a:ext cx="1506220" cy="3279140"/>
          </a:xfrm>
          <a:prstGeom prst="rect">
            <a:avLst/>
          </a:prstGeom>
        </p:spPr>
      </p:pic>
      <p:pic>
        <p:nvPicPr>
          <p:cNvPr id="13" name="图片 12" descr="3资源 1@4x-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8180" y="448725"/>
            <a:ext cx="1547336" cy="5961600"/>
          </a:xfrm>
          <a:prstGeom prst="rect">
            <a:avLst/>
          </a:prstGeom>
        </p:spPr>
      </p:pic>
      <p:pic>
        <p:nvPicPr>
          <p:cNvPr id="14" name="图片 13" descr="4资源 2@4x-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0502" y="1917319"/>
            <a:ext cx="3486656" cy="4493006"/>
          </a:xfrm>
          <a:prstGeom prst="rect">
            <a:avLst/>
          </a:prstGeom>
        </p:spPr>
      </p:pic>
      <p:pic>
        <p:nvPicPr>
          <p:cNvPr id="15" name="图片 14" descr="2资源 4@4x-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alphaModFix amt="20000"/>
          </a:blip>
          <a:stretch>
            <a:fillRect/>
          </a:stretch>
        </p:blipFill>
        <p:spPr>
          <a:xfrm rot="5400000" flipH="1">
            <a:off x="10434003" y="22225"/>
            <a:ext cx="1332230" cy="2182495"/>
          </a:xfrm>
          <a:prstGeom prst="rect">
            <a:avLst/>
          </a:prstGeom>
        </p:spPr>
      </p:pic>
      <p:pic>
        <p:nvPicPr>
          <p:cNvPr id="16" name="图片 15" descr="5资源 1@4x-8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rcRect b="27420"/>
          <a:stretch>
            <a:fillRect/>
          </a:stretch>
        </p:blipFill>
        <p:spPr>
          <a:xfrm>
            <a:off x="795655" y="1656715"/>
            <a:ext cx="411490" cy="468000"/>
          </a:xfrm>
          <a:prstGeom prst="rect">
            <a:avLst/>
          </a:prstGeom>
        </p:spPr>
      </p:pic>
      <p:pic>
        <p:nvPicPr>
          <p:cNvPr id="17" name="图片 16" descr="6资源 1@4x-8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718685"/>
            <a:ext cx="851535" cy="1691640"/>
          </a:xfrm>
          <a:prstGeom prst="rect">
            <a:avLst/>
          </a:prstGeom>
        </p:spPr>
      </p:pic>
      <p:sp>
        <p:nvSpPr>
          <p:cNvPr id="7" name="日期占位符 4"/>
          <p:cNvSpPr>
            <a:spLocks noGrp="1"/>
          </p:cNvSpPr>
          <p:nvPr>
            <p:ph type="dt" sz="half" idx="16385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页脚占位符 5"/>
          <p:cNvSpPr>
            <a:spLocks noGrp="1"/>
          </p:cNvSpPr>
          <p:nvPr>
            <p:ph type="ftr" sz="quarter" idx="16386"/>
            <p:custDataLst>
              <p:tags r:id="rId1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灯片编号占位符 6"/>
          <p:cNvSpPr>
            <a:spLocks noGrp="1"/>
          </p:cNvSpPr>
          <p:nvPr>
            <p:ph type="sldNum" sz="quarter" idx="16387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idx="16388" hasCustomPrompt="1"/>
            <p:custDataLst>
              <p:tags r:id="rId20"/>
            </p:custDataLst>
          </p:nvPr>
        </p:nvSpPr>
        <p:spPr>
          <a:xfrm>
            <a:off x="4823883" y="3530600"/>
            <a:ext cx="6352117" cy="1524000"/>
          </a:xfrm>
          <a:effectLst>
            <a:outerShdw dist="635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 baseline="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9" hasCustomPrompt="1"/>
            <p:custDataLst>
              <p:tags r:id="rId21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lumMod val="50000"/>
                    <a:alpha val="8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 flipH="1">
            <a:off x="0" y="447675"/>
            <a:ext cx="12190730" cy="5962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2资源 2@4x-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69310" y="2636809"/>
            <a:ext cx="1153740" cy="1216800"/>
          </a:xfrm>
          <a:prstGeom prst="rect">
            <a:avLst/>
          </a:prstGeom>
        </p:spPr>
      </p:pic>
      <p:pic>
        <p:nvPicPr>
          <p:cNvPr id="11" name="图片 10" descr="1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05" y="1684972"/>
            <a:ext cx="4129670" cy="4725353"/>
          </a:xfrm>
          <a:prstGeom prst="rect">
            <a:avLst/>
          </a:prstGeom>
        </p:spPr>
      </p:pic>
      <p:sp>
        <p:nvSpPr>
          <p:cNvPr id="12" name="任意多边形 3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flipH="1">
            <a:off x="207010" y="692785"/>
            <a:ext cx="11776710" cy="54717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850" h="8294">
                <a:moveTo>
                  <a:pt x="582" y="0"/>
                </a:moveTo>
                <a:lnTo>
                  <a:pt x="17287" y="0"/>
                </a:lnTo>
                <a:lnTo>
                  <a:pt x="17287" y="11"/>
                </a:lnTo>
                <a:cubicBezTo>
                  <a:pt x="17287" y="314"/>
                  <a:pt x="17525" y="562"/>
                  <a:pt x="17825" y="577"/>
                </a:cubicBezTo>
                <a:lnTo>
                  <a:pt x="17850" y="578"/>
                </a:lnTo>
                <a:lnTo>
                  <a:pt x="17850" y="7736"/>
                </a:lnTo>
                <a:lnTo>
                  <a:pt x="17825" y="7737"/>
                </a:lnTo>
                <a:cubicBezTo>
                  <a:pt x="17535" y="7751"/>
                  <a:pt x="17302" y="7984"/>
                  <a:pt x="17288" y="8274"/>
                </a:cubicBezTo>
                <a:lnTo>
                  <a:pt x="17287" y="8294"/>
                </a:lnTo>
                <a:lnTo>
                  <a:pt x="582" y="8294"/>
                </a:lnTo>
                <a:lnTo>
                  <a:pt x="581" y="8274"/>
                </a:lnTo>
                <a:cubicBezTo>
                  <a:pt x="566" y="7974"/>
                  <a:pt x="318" y="7736"/>
                  <a:pt x="15" y="7736"/>
                </a:cubicBezTo>
                <a:lnTo>
                  <a:pt x="0" y="7736"/>
                </a:lnTo>
                <a:lnTo>
                  <a:pt x="0" y="562"/>
                </a:lnTo>
                <a:lnTo>
                  <a:pt x="15" y="563"/>
                </a:lnTo>
                <a:cubicBezTo>
                  <a:pt x="318" y="563"/>
                  <a:pt x="566" y="325"/>
                  <a:pt x="581" y="25"/>
                </a:cubicBezTo>
                <a:lnTo>
                  <a:pt x="582" y="0"/>
                </a:lnTo>
                <a:close/>
              </a:path>
            </a:pathLst>
          </a:cu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圆角矩形 39"/>
          <p:cNvSpPr/>
          <p:nvPr userDrawn="1">
            <p:custDataLst>
              <p:tags r:id="rId8"/>
            </p:custDataLst>
          </p:nvPr>
        </p:nvSpPr>
        <p:spPr>
          <a:xfrm flipH="1">
            <a:off x="11955145" y="3015615"/>
            <a:ext cx="57785" cy="93599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2资源 4@4x-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alphaModFix amt="20000"/>
          </a:blip>
          <a:stretch>
            <a:fillRect/>
          </a:stretch>
        </p:blipFill>
        <p:spPr>
          <a:xfrm rot="5400000" flipH="1">
            <a:off x="10433368" y="22225"/>
            <a:ext cx="1332230" cy="2182495"/>
          </a:xfrm>
          <a:prstGeom prst="rect">
            <a:avLst/>
          </a:prstGeom>
        </p:spPr>
      </p:pic>
      <p:pic>
        <p:nvPicPr>
          <p:cNvPr id="21" name="图片 20" descr="5资源 1@4x-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b="27420"/>
          <a:stretch>
            <a:fillRect/>
          </a:stretch>
        </p:blipFill>
        <p:spPr>
          <a:xfrm>
            <a:off x="1063625" y="1729740"/>
            <a:ext cx="411490" cy="468000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6385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387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0" name="Subtitle 19"/>
          <p:cNvSpPr>
            <a:spLocks noGrp="1"/>
          </p:cNvSpPr>
          <p:nvPr>
            <p:ph type="body" idx="16389" hasCustomPrompt="1"/>
            <p:custDataLst>
              <p:tags r:id="rId16"/>
            </p:custDataLst>
          </p:nvPr>
        </p:nvSpPr>
        <p:spPr>
          <a:xfrm>
            <a:off x="5726642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26262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7"/>
            </p:custDataLst>
          </p:nvPr>
        </p:nvSpPr>
        <p:spPr>
          <a:xfrm>
            <a:off x="5724878" y="3175000"/>
            <a:ext cx="5451122" cy="1016000"/>
          </a:xfrm>
          <a:effectLst>
            <a:outerShdw dist="635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6482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1752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71628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3152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315200" y="1117600"/>
            <a:ext cx="1752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96774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98298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9829800" y="1117600"/>
            <a:ext cx="1752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3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21336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4384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4384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77724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772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772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794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302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4826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5334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7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057400"/>
            <a:ext cx="3429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13" name="内容占位符 12"/>
          <p:cNvSpPr>
            <a:spLocks noGrp="1"/>
          </p:cNvSpPr>
          <p:nvPr>
            <p:ph idx="16391" hasCustomPrompt="1"/>
            <p:custDataLst>
              <p:tags r:id="rId7"/>
            </p:custDataLst>
          </p:nvPr>
        </p:nvSpPr>
        <p:spPr>
          <a:xfrm>
            <a:off x="4648200" y="609600"/>
            <a:ext cx="6934200" cy="4064000"/>
          </a:xfrm>
          <a:custGeom>
            <a:avLst/>
            <a:gdLst>
              <a:gd name="connisteX0" fmla="*/ 0 w 6934200"/>
              <a:gd name="connsiteY0" fmla="*/ 203200 h 4064000"/>
              <a:gd name="connisteX1" fmla="*/ 203200 w 6934200"/>
              <a:gd name="connsiteY1" fmla="*/ 0 h 4064000"/>
              <a:gd name="connisteX2" fmla="*/ 6731000 w 6934200"/>
              <a:gd name="connsiteY2" fmla="*/ 0 h 4064000"/>
              <a:gd name="connisteX3" fmla="*/ 6934200 w 6934200"/>
              <a:gd name="connsiteY3" fmla="*/ 203200 h 4064000"/>
              <a:gd name="connisteX4" fmla="*/ 6934200 w 6934200"/>
              <a:gd name="connsiteY4" fmla="*/ 3860800 h 4064000"/>
              <a:gd name="connisteX5" fmla="*/ 6731000 w 6934200"/>
              <a:gd name="connsiteY5" fmla="*/ 4064000 h 4064000"/>
              <a:gd name="connisteX6" fmla="*/ 203200 w 6934200"/>
              <a:gd name="connsiteY6" fmla="*/ 4064000 h 4064000"/>
              <a:gd name="connisteX7" fmla="*/ 0 w 6934200"/>
              <a:gd name="connsiteY7" fmla="*/ 3860800 h 4064000"/>
              <a:gd name="connisteX8" fmla="*/ 0 w 6934200"/>
              <a:gd name="connsiteY8" fmla="*/ 203200 h 406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406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3860800"/>
                </a:lnTo>
                <a:cubicBezTo>
                  <a:pt x="6934200" y="3973024"/>
                  <a:pt x="6843224" y="4064000"/>
                  <a:pt x="6731000" y="4064000"/>
                </a:cubicBezTo>
                <a:lnTo>
                  <a:pt x="203200" y="4064000"/>
                </a:lnTo>
                <a:cubicBezTo>
                  <a:pt x="90976" y="4064000"/>
                  <a:pt x="0" y="3973024"/>
                  <a:pt x="0" y="386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8"/>
            </p:custDataLst>
          </p:nvPr>
        </p:nvSpPr>
        <p:spPr>
          <a:xfrm>
            <a:off x="46482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5130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800600" y="5638800"/>
            <a:ext cx="30099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84201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5130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572500" y="5638800"/>
            <a:ext cx="30099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8_2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667000"/>
            <a:ext cx="2362200" cy="335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121400" y="609600"/>
            <a:ext cx="5461000" cy="1778000"/>
          </a:xfrm>
          <a:custGeom>
            <a:avLst/>
            <a:gdLst>
              <a:gd name="connisteX0" fmla="*/ 0 w 5461000"/>
              <a:gd name="connsiteY0" fmla="*/ 0 h 1778000"/>
              <a:gd name="connisteX1" fmla="*/ 5257800 w 5461000"/>
              <a:gd name="connsiteY1" fmla="*/ 0 h 1778000"/>
              <a:gd name="connisteX2" fmla="*/ 5461000 w 5461000"/>
              <a:gd name="connsiteY2" fmla="*/ 203200 h 1778000"/>
              <a:gd name="connisteX3" fmla="*/ 5461000 w 5461000"/>
              <a:gd name="connsiteY3" fmla="*/ 1574800 h 1778000"/>
              <a:gd name="connisteX4" fmla="*/ 5257800 w 5461000"/>
              <a:gd name="connsiteY4" fmla="*/ 1778000 h 1778000"/>
              <a:gd name="connisteX5" fmla="*/ 0 w 5461000"/>
              <a:gd name="connsiteY5" fmla="*/ 1778000 h 1778000"/>
              <a:gd name="connisteX6" fmla="*/ 0 w 5461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61000" h="1778000">
                <a:moveTo>
                  <a:pt x="0" y="0"/>
                </a:moveTo>
                <a:lnTo>
                  <a:pt x="5257800" y="0"/>
                </a:lnTo>
                <a:cubicBezTo>
                  <a:pt x="5370024" y="0"/>
                  <a:pt x="5461000" y="90976"/>
                  <a:pt x="5461000" y="203200"/>
                </a:cubicBezTo>
                <a:lnTo>
                  <a:pt x="5461000" y="1574800"/>
                </a:lnTo>
                <a:cubicBezTo>
                  <a:pt x="5461000" y="1687024"/>
                  <a:pt x="5370024" y="1778000"/>
                  <a:pt x="5257800" y="1778000"/>
                </a:cubicBez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3581400" y="6096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426200" y="914400"/>
            <a:ext cx="4851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426200" y="1473200"/>
            <a:ext cx="485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5" hasCustomPrompt="1"/>
            <p:custDataLst>
              <p:tags r:id="rId11"/>
            </p:custDataLst>
          </p:nvPr>
        </p:nvSpPr>
        <p:spPr>
          <a:xfrm>
            <a:off x="6121400" y="2540000"/>
            <a:ext cx="5461000" cy="1778000"/>
          </a:xfrm>
          <a:custGeom>
            <a:avLst/>
            <a:gdLst>
              <a:gd name="connisteX0" fmla="*/ 0 w 5461000"/>
              <a:gd name="connsiteY0" fmla="*/ 0 h 1778000"/>
              <a:gd name="connisteX1" fmla="*/ 5257800 w 5461000"/>
              <a:gd name="connsiteY1" fmla="*/ 0 h 1778000"/>
              <a:gd name="connisteX2" fmla="*/ 5461000 w 5461000"/>
              <a:gd name="connsiteY2" fmla="*/ 203200 h 1778000"/>
              <a:gd name="connisteX3" fmla="*/ 5461000 w 5461000"/>
              <a:gd name="connsiteY3" fmla="*/ 1574800 h 1778000"/>
              <a:gd name="connisteX4" fmla="*/ 5257800 w 5461000"/>
              <a:gd name="connsiteY4" fmla="*/ 1778000 h 1778000"/>
              <a:gd name="connisteX5" fmla="*/ 0 w 5461000"/>
              <a:gd name="connsiteY5" fmla="*/ 1778000 h 1778000"/>
              <a:gd name="connisteX6" fmla="*/ 0 w 5461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61000" h="1778000">
                <a:moveTo>
                  <a:pt x="0" y="0"/>
                </a:moveTo>
                <a:lnTo>
                  <a:pt x="5257800" y="0"/>
                </a:lnTo>
                <a:cubicBezTo>
                  <a:pt x="5370024" y="0"/>
                  <a:pt x="5461000" y="90976"/>
                  <a:pt x="5461000" y="203200"/>
                </a:cubicBezTo>
                <a:lnTo>
                  <a:pt x="5461000" y="1574800"/>
                </a:lnTo>
                <a:cubicBezTo>
                  <a:pt x="5461000" y="1687024"/>
                  <a:pt x="5370024" y="1778000"/>
                  <a:pt x="5257800" y="1778000"/>
                </a:cubicBez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3581400" y="25400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426200" y="2844800"/>
            <a:ext cx="4851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426200" y="3403600"/>
            <a:ext cx="485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装饰  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121400" y="4470400"/>
            <a:ext cx="5461000" cy="1778000"/>
          </a:xfrm>
          <a:custGeom>
            <a:avLst/>
            <a:gdLst>
              <a:gd name="connisteX0" fmla="*/ 0 w 5461000"/>
              <a:gd name="connsiteY0" fmla="*/ 0 h 1778000"/>
              <a:gd name="connisteX1" fmla="*/ 5257800 w 5461000"/>
              <a:gd name="connsiteY1" fmla="*/ 0 h 1778000"/>
              <a:gd name="connisteX2" fmla="*/ 5461000 w 5461000"/>
              <a:gd name="connsiteY2" fmla="*/ 203200 h 1778000"/>
              <a:gd name="connisteX3" fmla="*/ 5461000 w 5461000"/>
              <a:gd name="connsiteY3" fmla="*/ 1574800 h 1778000"/>
              <a:gd name="connisteX4" fmla="*/ 5257800 w 5461000"/>
              <a:gd name="connsiteY4" fmla="*/ 1778000 h 1778000"/>
              <a:gd name="connisteX5" fmla="*/ 0 w 5461000"/>
              <a:gd name="connsiteY5" fmla="*/ 1778000 h 1778000"/>
              <a:gd name="connisteX6" fmla="*/ 0 w 5461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61000" h="1778000">
                <a:moveTo>
                  <a:pt x="0" y="0"/>
                </a:moveTo>
                <a:lnTo>
                  <a:pt x="5257800" y="0"/>
                </a:lnTo>
                <a:cubicBezTo>
                  <a:pt x="5370024" y="0"/>
                  <a:pt x="5461000" y="90976"/>
                  <a:pt x="5461000" y="203200"/>
                </a:cubicBezTo>
                <a:lnTo>
                  <a:pt x="5461000" y="1574800"/>
                </a:lnTo>
                <a:cubicBezTo>
                  <a:pt x="5461000" y="1687024"/>
                  <a:pt x="5370024" y="1778000"/>
                  <a:pt x="5257800" y="1778000"/>
                </a:cubicBez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图片占位符 21"/>
          <p:cNvSpPr>
            <a:spLocks noGrp="1"/>
          </p:cNvSpPr>
          <p:nvPr>
            <p:ph type="pic" idx="16398" hasCustomPrompt="1"/>
            <p:custDataLst>
              <p:tags r:id="rId16"/>
            </p:custDataLst>
          </p:nvPr>
        </p:nvSpPr>
        <p:spPr>
          <a:xfrm>
            <a:off x="3581400" y="44704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426200" y="4775200"/>
            <a:ext cx="4851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2" hasCustomPrompt="1"/>
            <p:custDataLst>
              <p:tags r:id="rId18"/>
            </p:custDataLst>
          </p:nvPr>
        </p:nvSpPr>
        <p:spPr>
          <a:xfrm>
            <a:off x="6426200" y="5334000"/>
            <a:ext cx="485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9_2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667000"/>
            <a:ext cx="2362200" cy="335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3581400" y="609600"/>
            <a:ext cx="8001000" cy="5638800"/>
          </a:xfrm>
          <a:custGeom>
            <a:avLst/>
            <a:gdLst>
              <a:gd name="connisteX0" fmla="*/ 0 w 8001000"/>
              <a:gd name="connsiteY0" fmla="*/ 203200 h 5638800"/>
              <a:gd name="connisteX1" fmla="*/ 203200 w 8001000"/>
              <a:gd name="connsiteY1" fmla="*/ 0 h 5638800"/>
              <a:gd name="connisteX2" fmla="*/ 7797800 w 8001000"/>
              <a:gd name="connsiteY2" fmla="*/ 0 h 5638800"/>
              <a:gd name="connisteX3" fmla="*/ 8001000 w 8001000"/>
              <a:gd name="connsiteY3" fmla="*/ 203200 h 5638800"/>
              <a:gd name="connisteX4" fmla="*/ 8001000 w 8001000"/>
              <a:gd name="connsiteY4" fmla="*/ 5435600 h 5638800"/>
              <a:gd name="connisteX5" fmla="*/ 7797800 w 8001000"/>
              <a:gd name="connsiteY5" fmla="*/ 5638800 h 5638800"/>
              <a:gd name="connisteX6" fmla="*/ 203200 w 8001000"/>
              <a:gd name="connsiteY6" fmla="*/ 5638800 h 5638800"/>
              <a:gd name="connisteX7" fmla="*/ 0 w 8001000"/>
              <a:gd name="connsiteY7" fmla="*/ 5435600 h 5638800"/>
              <a:gd name="connisteX8" fmla="*/ 0 w 80010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80010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797800" y="0"/>
                </a:lnTo>
                <a:cubicBezTo>
                  <a:pt x="7910024" y="0"/>
                  <a:pt x="8001000" y="90976"/>
                  <a:pt x="8001000" y="203200"/>
                </a:cubicBezTo>
                <a:lnTo>
                  <a:pt x="8001000" y="5435600"/>
                </a:lnTo>
                <a:cubicBezTo>
                  <a:pt x="8001000" y="5547824"/>
                  <a:pt x="7910024" y="5638800"/>
                  <a:pt x="77978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3987800" y="11430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511800" y="1193800"/>
            <a:ext cx="566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5511800" y="1701800"/>
            <a:ext cx="566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3987800" y="28194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511800" y="2870200"/>
            <a:ext cx="566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5511800" y="3378200"/>
            <a:ext cx="566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图片占位符 19"/>
          <p:cNvSpPr>
            <a:spLocks noGrp="1"/>
          </p:cNvSpPr>
          <p:nvPr>
            <p:ph type="pic" idx="16396" hasCustomPrompt="1"/>
            <p:custDataLst>
              <p:tags r:id="rId14"/>
            </p:custDataLst>
          </p:nvPr>
        </p:nvSpPr>
        <p:spPr>
          <a:xfrm>
            <a:off x="3987800" y="4495800"/>
            <a:ext cx="1219200" cy="12192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511800" y="4546600"/>
            <a:ext cx="566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5511800" y="5054600"/>
            <a:ext cx="566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447675"/>
            <a:ext cx="12190730" cy="5962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30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07695" y="693000"/>
            <a:ext cx="11776611" cy="5472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850" h="8294">
                <a:moveTo>
                  <a:pt x="582" y="0"/>
                </a:moveTo>
                <a:lnTo>
                  <a:pt x="17287" y="0"/>
                </a:lnTo>
                <a:lnTo>
                  <a:pt x="17287" y="11"/>
                </a:lnTo>
                <a:cubicBezTo>
                  <a:pt x="17287" y="314"/>
                  <a:pt x="17525" y="562"/>
                  <a:pt x="17825" y="577"/>
                </a:cubicBezTo>
                <a:lnTo>
                  <a:pt x="17850" y="578"/>
                </a:lnTo>
                <a:lnTo>
                  <a:pt x="17850" y="7736"/>
                </a:lnTo>
                <a:lnTo>
                  <a:pt x="17825" y="7737"/>
                </a:lnTo>
                <a:cubicBezTo>
                  <a:pt x="17535" y="7751"/>
                  <a:pt x="17302" y="7984"/>
                  <a:pt x="17288" y="8274"/>
                </a:cubicBezTo>
                <a:lnTo>
                  <a:pt x="17287" y="8294"/>
                </a:lnTo>
                <a:lnTo>
                  <a:pt x="582" y="8294"/>
                </a:lnTo>
                <a:lnTo>
                  <a:pt x="581" y="8274"/>
                </a:lnTo>
                <a:cubicBezTo>
                  <a:pt x="566" y="7974"/>
                  <a:pt x="318" y="7736"/>
                  <a:pt x="15" y="7736"/>
                </a:cubicBezTo>
                <a:lnTo>
                  <a:pt x="0" y="7736"/>
                </a:lnTo>
                <a:lnTo>
                  <a:pt x="0" y="562"/>
                </a:lnTo>
                <a:lnTo>
                  <a:pt x="15" y="563"/>
                </a:lnTo>
                <a:cubicBezTo>
                  <a:pt x="318" y="563"/>
                  <a:pt x="566" y="325"/>
                  <a:pt x="581" y="25"/>
                </a:cubicBezTo>
                <a:lnTo>
                  <a:pt x="582" y="0"/>
                </a:lnTo>
                <a:close/>
              </a:path>
            </a:pathLst>
          </a:cu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圆角矩形 39"/>
          <p:cNvSpPr/>
          <p:nvPr userDrawn="1">
            <p:custDataLst>
              <p:tags r:id="rId4"/>
            </p:custDataLst>
          </p:nvPr>
        </p:nvSpPr>
        <p:spPr>
          <a:xfrm>
            <a:off x="178810" y="2961000"/>
            <a:ext cx="57600" cy="93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43200" y="2059912"/>
            <a:ext cx="1188000" cy="2512088"/>
          </a:xfrm>
          <a:effectLst>
            <a:outerShdw dist="63500" dir="5400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wrap="square" lIns="90000" tIns="46800" rIns="90000" bIns="46800" anchor="b">
            <a:normAutofit/>
          </a:bodyPr>
          <a:lstStyle>
            <a:lvl1pPr algn="ctr">
              <a:defRPr sz="7200" b="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175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3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1778000"/>
          </a:xfrm>
          <a:custGeom>
            <a:avLst/>
            <a:gdLst>
              <a:gd name="connisteX0" fmla="*/ 0 w 5334000"/>
              <a:gd name="connsiteY0" fmla="*/ 203200 h 1778000"/>
              <a:gd name="connisteX1" fmla="*/ 203200 w 5334000"/>
              <a:gd name="connsiteY1" fmla="*/ 0 h 1778000"/>
              <a:gd name="connisteX2" fmla="*/ 5130800 w 5334000"/>
              <a:gd name="connsiteY2" fmla="*/ 0 h 1778000"/>
              <a:gd name="connisteX3" fmla="*/ 5334000 w 5334000"/>
              <a:gd name="connsiteY3" fmla="*/ 203200 h 1778000"/>
              <a:gd name="connisteX4" fmla="*/ 5334000 w 5334000"/>
              <a:gd name="connsiteY4" fmla="*/ 1574800 h 1778000"/>
              <a:gd name="connisteX5" fmla="*/ 5130800 w 5334000"/>
              <a:gd name="connsiteY5" fmla="*/ 1778000 h 1778000"/>
              <a:gd name="connisteX6" fmla="*/ 203200 w 5334000"/>
              <a:gd name="connsiteY6" fmla="*/ 1778000 h 1778000"/>
              <a:gd name="connisteX7" fmla="*/ 0 w 5334000"/>
              <a:gd name="connsiteY7" fmla="*/ 1574800 h 1778000"/>
              <a:gd name="connisteX8" fmla="*/ 0 w 53340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1778000"/>
          </a:xfrm>
          <a:custGeom>
            <a:avLst/>
            <a:gdLst>
              <a:gd name="connisteX0" fmla="*/ 0 w 5334000"/>
              <a:gd name="connsiteY0" fmla="*/ 203200 h 1778000"/>
              <a:gd name="connisteX1" fmla="*/ 203200 w 5334000"/>
              <a:gd name="connsiteY1" fmla="*/ 0 h 1778000"/>
              <a:gd name="connisteX2" fmla="*/ 5130800 w 5334000"/>
              <a:gd name="connsiteY2" fmla="*/ 0 h 1778000"/>
              <a:gd name="connisteX3" fmla="*/ 5334000 w 5334000"/>
              <a:gd name="connsiteY3" fmla="*/ 203200 h 1778000"/>
              <a:gd name="connisteX4" fmla="*/ 5334000 w 5334000"/>
              <a:gd name="connsiteY4" fmla="*/ 1574800 h 1778000"/>
              <a:gd name="connisteX5" fmla="*/ 5130800 w 5334000"/>
              <a:gd name="connsiteY5" fmla="*/ 1778000 h 1778000"/>
              <a:gd name="connisteX6" fmla="*/ 203200 w 5334000"/>
              <a:gd name="connsiteY6" fmla="*/ 1778000 h 1778000"/>
              <a:gd name="connisteX7" fmla="*/ 0 w 5334000"/>
              <a:gd name="connsiteY7" fmla="*/ 1574800 h 1778000"/>
              <a:gd name="connisteX8" fmla="*/ 0 w 53340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23876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775200"/>
            <a:ext cx="3454400" cy="1473200"/>
          </a:xfrm>
          <a:custGeom>
            <a:avLst/>
            <a:gdLst>
              <a:gd name="connisteX0" fmla="*/ 0 w 3454400"/>
              <a:gd name="connsiteY0" fmla="*/ 0 h 1473200"/>
              <a:gd name="connisteX1" fmla="*/ 3454400 w 3454400"/>
              <a:gd name="connsiteY1" fmla="*/ 0 h 1473200"/>
              <a:gd name="connisteX2" fmla="*/ 3454400 w 3454400"/>
              <a:gd name="connsiteY2" fmla="*/ 1270000 h 1473200"/>
              <a:gd name="connisteX3" fmla="*/ 3251200 w 3454400"/>
              <a:gd name="connsiteY3" fmla="*/ 1473200 h 1473200"/>
              <a:gd name="connisteX4" fmla="*/ 203200 w 3454400"/>
              <a:gd name="connsiteY4" fmla="*/ 1473200 h 1473200"/>
              <a:gd name="connisteX5" fmla="*/ 0 w 3454400"/>
              <a:gd name="connsiteY5" fmla="*/ 1270000 h 1473200"/>
              <a:gd name="connisteX6" fmla="*/ 0 w 34544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473200">
                <a:moveTo>
                  <a:pt x="0" y="0"/>
                </a:moveTo>
                <a:lnTo>
                  <a:pt x="3454400" y="0"/>
                </a:lnTo>
                <a:lnTo>
                  <a:pt x="3454400" y="1270000"/>
                </a:lnTo>
                <a:cubicBezTo>
                  <a:pt x="3454400" y="1382224"/>
                  <a:pt x="3363424" y="1473200"/>
                  <a:pt x="32512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251200 h 3251200"/>
              <a:gd name="connisteX5" fmla="*/ 0 w 3454400"/>
              <a:gd name="connsiteY5" fmla="*/ 3251200 h 3251200"/>
              <a:gd name="connisteX6" fmla="*/ 0 w 3454400"/>
              <a:gd name="connsiteY6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251200"/>
                </a:lnTo>
                <a:lnTo>
                  <a:pt x="0" y="3251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5080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638800"/>
            <a:ext cx="284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4775200"/>
            <a:ext cx="3454400" cy="1473200"/>
          </a:xfrm>
          <a:custGeom>
            <a:avLst/>
            <a:gdLst>
              <a:gd name="connisteX0" fmla="*/ 0 w 3454400"/>
              <a:gd name="connsiteY0" fmla="*/ 0 h 1473200"/>
              <a:gd name="connisteX1" fmla="*/ 3454400 w 3454400"/>
              <a:gd name="connsiteY1" fmla="*/ 0 h 1473200"/>
              <a:gd name="connisteX2" fmla="*/ 3454400 w 3454400"/>
              <a:gd name="connsiteY2" fmla="*/ 1270000 h 1473200"/>
              <a:gd name="connisteX3" fmla="*/ 3251200 w 3454400"/>
              <a:gd name="connsiteY3" fmla="*/ 1473200 h 1473200"/>
              <a:gd name="connisteX4" fmla="*/ 203200 w 3454400"/>
              <a:gd name="connsiteY4" fmla="*/ 1473200 h 1473200"/>
              <a:gd name="connisteX5" fmla="*/ 0 w 3454400"/>
              <a:gd name="connsiteY5" fmla="*/ 1270000 h 1473200"/>
              <a:gd name="connisteX6" fmla="*/ 0 w 34544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473200">
                <a:moveTo>
                  <a:pt x="0" y="0"/>
                </a:moveTo>
                <a:lnTo>
                  <a:pt x="3454400" y="0"/>
                </a:lnTo>
                <a:lnTo>
                  <a:pt x="3454400" y="1270000"/>
                </a:lnTo>
                <a:cubicBezTo>
                  <a:pt x="3454400" y="1382224"/>
                  <a:pt x="3363424" y="1473200"/>
                  <a:pt x="32512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251200 h 3251200"/>
              <a:gd name="connisteX5" fmla="*/ 0 w 3454400"/>
              <a:gd name="connsiteY5" fmla="*/ 3251200 h 3251200"/>
              <a:gd name="connisteX6" fmla="*/ 0 w 3454400"/>
              <a:gd name="connsiteY6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251200"/>
                </a:lnTo>
                <a:lnTo>
                  <a:pt x="0" y="3251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5080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5638800"/>
            <a:ext cx="284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775200"/>
            <a:ext cx="3454400" cy="1473200"/>
          </a:xfrm>
          <a:custGeom>
            <a:avLst/>
            <a:gdLst>
              <a:gd name="connisteX0" fmla="*/ 0 w 3454400"/>
              <a:gd name="connsiteY0" fmla="*/ 0 h 1473200"/>
              <a:gd name="connisteX1" fmla="*/ 3454400 w 3454400"/>
              <a:gd name="connsiteY1" fmla="*/ 0 h 1473200"/>
              <a:gd name="connisteX2" fmla="*/ 3454400 w 3454400"/>
              <a:gd name="connsiteY2" fmla="*/ 1270000 h 1473200"/>
              <a:gd name="connisteX3" fmla="*/ 3251200 w 3454400"/>
              <a:gd name="connsiteY3" fmla="*/ 1473200 h 1473200"/>
              <a:gd name="connisteX4" fmla="*/ 203200 w 3454400"/>
              <a:gd name="connsiteY4" fmla="*/ 1473200 h 1473200"/>
              <a:gd name="connisteX5" fmla="*/ 0 w 3454400"/>
              <a:gd name="connsiteY5" fmla="*/ 1270000 h 1473200"/>
              <a:gd name="connisteX6" fmla="*/ 0 w 34544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473200">
                <a:moveTo>
                  <a:pt x="0" y="0"/>
                </a:moveTo>
                <a:lnTo>
                  <a:pt x="3454400" y="0"/>
                </a:lnTo>
                <a:lnTo>
                  <a:pt x="3454400" y="1270000"/>
                </a:lnTo>
                <a:cubicBezTo>
                  <a:pt x="3454400" y="1382224"/>
                  <a:pt x="3363424" y="1473200"/>
                  <a:pt x="32512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251200 h 3251200"/>
              <a:gd name="connisteX5" fmla="*/ 0 w 3454400"/>
              <a:gd name="connsiteY5" fmla="*/ 3251200 h 3251200"/>
              <a:gd name="connisteX6" fmla="*/ 0 w 3454400"/>
              <a:gd name="connsiteY6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251200"/>
                </a:lnTo>
                <a:lnTo>
                  <a:pt x="0" y="3251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5080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5638800"/>
            <a:ext cx="284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6990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7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7056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1" hasCustomPrompt="1"/>
            <p:custDataLst>
              <p:tags r:id="rId8"/>
            </p:custDataLst>
          </p:nvPr>
        </p:nvSpPr>
        <p:spPr>
          <a:xfrm>
            <a:off x="69189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67056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67056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94488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3" hasCustomPrompt="1"/>
            <p:custDataLst>
              <p:tags r:id="rId12"/>
            </p:custDataLst>
          </p:nvPr>
        </p:nvSpPr>
        <p:spPr>
          <a:xfrm>
            <a:off x="96621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8" hasCustomPrompt="1"/>
            <p:custDataLst>
              <p:tags r:id="rId13"/>
            </p:custDataLst>
          </p:nvPr>
        </p:nvSpPr>
        <p:spPr>
          <a:xfrm>
            <a:off x="94488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94488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001000" y="21082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001000" y="26670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001000" y="4191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001000" y="47498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15748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4089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648200"/>
            <a:ext cx="264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53340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4089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4648200"/>
            <a:ext cx="264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0932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4089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648200"/>
            <a:ext cx="264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31496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37084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3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9144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5532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7216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7216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144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5532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7216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7216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803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311400"/>
            <a:ext cx="94996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082800" y="3479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082800" y="3987800"/>
            <a:ext cx="94996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51562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5664200"/>
            <a:ext cx="94996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1828800"/>
            <a:ext cx="47244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553200" y="1828800"/>
            <a:ext cx="47244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装饰  6"/>
          <p:cNvSpPr>
            <a:spLocks noGrp="1"/>
          </p:cNvSpPr>
          <p:nvPr>
            <p:ph type="body" idx="16404" hasCustomPrompt="1"/>
            <p:custDataLst>
              <p:tags r:id="rId21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5" hasCustomPrompt="1"/>
            <p:custDataLst>
              <p:tags r:id="rId22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图片占位符 28"/>
          <p:cNvSpPr>
            <a:spLocks noGrp="1"/>
          </p:cNvSpPr>
          <p:nvPr>
            <p:ph type="pic" idx="16403" hasCustomPrompt="1"/>
            <p:custDataLst>
              <p:tags r:id="rId23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2" hasCustomPrompt="1"/>
            <p:custDataLst>
              <p:tags r:id="rId24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3" hasCustomPrompt="1"/>
            <p:custDataLst>
              <p:tags r:id="rId25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4_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336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895600"/>
            <a:ext cx="3454400" cy="2540000"/>
          </a:xfrm>
          <a:custGeom>
            <a:avLst/>
            <a:gdLst>
              <a:gd name="connisteX0" fmla="*/ 0 w 3454400"/>
              <a:gd name="connsiteY0" fmla="*/ 203200 h 2540000"/>
              <a:gd name="connisteX1" fmla="*/ 203200 w 3454400"/>
              <a:gd name="connsiteY1" fmla="*/ 0 h 2540000"/>
              <a:gd name="connisteX2" fmla="*/ 3251200 w 3454400"/>
              <a:gd name="connsiteY2" fmla="*/ 0 h 2540000"/>
              <a:gd name="connisteX3" fmla="*/ 3454400 w 3454400"/>
              <a:gd name="connsiteY3" fmla="*/ 203200 h 2540000"/>
              <a:gd name="connisteX4" fmla="*/ 3454400 w 3454400"/>
              <a:gd name="connsiteY4" fmla="*/ 2336800 h 2540000"/>
              <a:gd name="connisteX5" fmla="*/ 3251200 w 3454400"/>
              <a:gd name="connsiteY5" fmla="*/ 2540000 h 2540000"/>
              <a:gd name="connisteX6" fmla="*/ 203200 w 3454400"/>
              <a:gd name="connsiteY6" fmla="*/ 2540000 h 2540000"/>
              <a:gd name="connisteX7" fmla="*/ 0 w 3454400"/>
              <a:gd name="connsiteY7" fmla="*/ 2336800 h 2540000"/>
              <a:gd name="connisteX8" fmla="*/ 0 w 34544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cubicBezTo>
                  <a:pt x="3454400" y="2449024"/>
                  <a:pt x="3363424" y="2540000"/>
                  <a:pt x="32512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8608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2336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895600"/>
            <a:ext cx="3454400" cy="2540000"/>
          </a:xfrm>
          <a:custGeom>
            <a:avLst/>
            <a:gdLst>
              <a:gd name="connisteX0" fmla="*/ 0 w 3454400"/>
              <a:gd name="connsiteY0" fmla="*/ 203200 h 2540000"/>
              <a:gd name="connisteX1" fmla="*/ 203200 w 3454400"/>
              <a:gd name="connsiteY1" fmla="*/ 0 h 2540000"/>
              <a:gd name="connisteX2" fmla="*/ 3251200 w 3454400"/>
              <a:gd name="connsiteY2" fmla="*/ 0 h 2540000"/>
              <a:gd name="connisteX3" fmla="*/ 3454400 w 3454400"/>
              <a:gd name="connsiteY3" fmla="*/ 203200 h 2540000"/>
              <a:gd name="connisteX4" fmla="*/ 3454400 w 3454400"/>
              <a:gd name="connsiteY4" fmla="*/ 2336800 h 2540000"/>
              <a:gd name="connisteX5" fmla="*/ 3251200 w 3454400"/>
              <a:gd name="connsiteY5" fmla="*/ 2540000 h 2540000"/>
              <a:gd name="connisteX6" fmla="*/ 203200 w 3454400"/>
              <a:gd name="connsiteY6" fmla="*/ 2540000 h 2540000"/>
              <a:gd name="connisteX7" fmla="*/ 0 w 3454400"/>
              <a:gd name="connsiteY7" fmla="*/ 2336800 h 2540000"/>
              <a:gd name="connisteX8" fmla="*/ 0 w 34544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cubicBezTo>
                  <a:pt x="3454400" y="2449024"/>
                  <a:pt x="3363424" y="2540000"/>
                  <a:pt x="32512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8608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2336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895600"/>
            <a:ext cx="3454400" cy="2540000"/>
          </a:xfrm>
          <a:custGeom>
            <a:avLst/>
            <a:gdLst>
              <a:gd name="connisteX0" fmla="*/ 0 w 3454400"/>
              <a:gd name="connsiteY0" fmla="*/ 203200 h 2540000"/>
              <a:gd name="connisteX1" fmla="*/ 203200 w 3454400"/>
              <a:gd name="connsiteY1" fmla="*/ 0 h 2540000"/>
              <a:gd name="connisteX2" fmla="*/ 3251200 w 3454400"/>
              <a:gd name="connsiteY2" fmla="*/ 0 h 2540000"/>
              <a:gd name="connisteX3" fmla="*/ 3454400 w 3454400"/>
              <a:gd name="connsiteY3" fmla="*/ 203200 h 2540000"/>
              <a:gd name="connisteX4" fmla="*/ 3454400 w 3454400"/>
              <a:gd name="connsiteY4" fmla="*/ 2336800 h 2540000"/>
              <a:gd name="connisteX5" fmla="*/ 3251200 w 3454400"/>
              <a:gd name="connsiteY5" fmla="*/ 2540000 h 2540000"/>
              <a:gd name="connisteX6" fmla="*/ 203200 w 3454400"/>
              <a:gd name="connsiteY6" fmla="*/ 2540000 h 2540000"/>
              <a:gd name="connisteX7" fmla="*/ 0 w 3454400"/>
              <a:gd name="connsiteY7" fmla="*/ 2336800 h 2540000"/>
              <a:gd name="connisteX8" fmla="*/ 0 w 34544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cubicBezTo>
                  <a:pt x="3454400" y="2449024"/>
                  <a:pt x="3363424" y="2540000"/>
                  <a:pt x="32512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8608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3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6"/>
            </p:custDataLst>
          </p:nvPr>
        </p:nvSpPr>
        <p:spPr>
          <a:xfrm>
            <a:off x="609600" y="2286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489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22860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743200"/>
            <a:ext cx="429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>
          <a:xfrm>
            <a:off x="6324600" y="2286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496050" y="2489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289800" y="22860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289800" y="2743200"/>
            <a:ext cx="429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609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81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574800" y="4572000"/>
            <a:ext cx="429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6496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7289800" y="4572000"/>
            <a:ext cx="429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251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5" hasCustomPrompt="1"/>
            <p:custDataLst>
              <p:tags r:id="rId9"/>
            </p:custDataLst>
          </p:nvPr>
        </p:nvSpPr>
        <p:spPr>
          <a:xfrm>
            <a:off x="34290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429000" y="447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429000" y="5029200"/>
            <a:ext cx="251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6" hasCustomPrompt="1"/>
            <p:custDataLst>
              <p:tags r:id="rId12"/>
            </p:custDataLst>
          </p:nvPr>
        </p:nvSpPr>
        <p:spPr>
          <a:xfrm>
            <a:off x="62484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248400" y="447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248400" y="5029200"/>
            <a:ext cx="251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内容占位符 20"/>
          <p:cNvSpPr>
            <a:spLocks noGrp="1"/>
          </p:cNvSpPr>
          <p:nvPr>
            <p:ph idx="16397" hasCustomPrompt="1"/>
            <p:custDataLst>
              <p:tags r:id="rId15"/>
            </p:custDataLst>
          </p:nvPr>
        </p:nvSpPr>
        <p:spPr>
          <a:xfrm>
            <a:off x="90678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067800" y="447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67800" y="5029200"/>
            <a:ext cx="251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2438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133600" y="2235200"/>
            <a:ext cx="3733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133600" y="2743200"/>
            <a:ext cx="3733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37300" y="2438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848600" y="2235200"/>
            <a:ext cx="3733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848600" y="2743200"/>
            <a:ext cx="3733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2300" y="43180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2133600" y="4114800"/>
            <a:ext cx="3733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2133600" y="4622800"/>
            <a:ext cx="3733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37300" y="43180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848600" y="4114800"/>
            <a:ext cx="3733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848600" y="4622800"/>
            <a:ext cx="3733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4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2514600" y="2362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0" hasCustomPrompt="1"/>
            <p:custDataLst>
              <p:tags r:id="rId8"/>
            </p:custDataLst>
          </p:nvPr>
        </p:nvSpPr>
        <p:spPr>
          <a:xfrm>
            <a:off x="2870200" y="2717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16000" y="42418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016000" y="4800600"/>
            <a:ext cx="452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8153400" y="2362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3" hasCustomPrompt="1"/>
            <p:custDataLst>
              <p:tags r:id="rId13"/>
            </p:custDataLst>
          </p:nvPr>
        </p:nvSpPr>
        <p:spPr>
          <a:xfrm>
            <a:off x="8509000" y="2717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6654800" y="42418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6654800" y="4800600"/>
            <a:ext cx="452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3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24892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822960" y="27025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22352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743200"/>
            <a:ext cx="4089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324600" y="24892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537960" y="27025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493000" y="22352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493000" y="2743200"/>
            <a:ext cx="4089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368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822960" y="4582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778000" y="4622800"/>
            <a:ext cx="4089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368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537960" y="4582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493000" y="4622800"/>
            <a:ext cx="4089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6"/>
            </p:custDataLst>
          </p:nvPr>
        </p:nvSpPr>
        <p:spPr>
          <a:xfrm>
            <a:off x="11430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3906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41402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>
          <a:xfrm>
            <a:off x="40386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2862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5052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3505200" y="41402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69342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1818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64008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6400800" y="41402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98298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100774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92964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9296400" y="41402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2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860800"/>
            <a:ext cx="2514600" cy="2387600"/>
          </a:xfrm>
          <a:custGeom>
            <a:avLst/>
            <a:gdLst>
              <a:gd name="connisteX0" fmla="*/ 0 w 2514600"/>
              <a:gd name="connsiteY0" fmla="*/ 0 h 2387600"/>
              <a:gd name="connisteX1" fmla="*/ 2514600 w 2514600"/>
              <a:gd name="connsiteY1" fmla="*/ 0 h 2387600"/>
              <a:gd name="connisteX2" fmla="*/ 2514600 w 2514600"/>
              <a:gd name="connsiteY2" fmla="*/ 2184400 h 2387600"/>
              <a:gd name="connisteX3" fmla="*/ 2311400 w 2514600"/>
              <a:gd name="connsiteY3" fmla="*/ 2387600 h 2387600"/>
              <a:gd name="connisteX4" fmla="*/ 203200 w 2514600"/>
              <a:gd name="connsiteY4" fmla="*/ 2387600 h 2387600"/>
              <a:gd name="connisteX5" fmla="*/ 0 w 2514600"/>
              <a:gd name="connsiteY5" fmla="*/ 2184400 h 2387600"/>
              <a:gd name="connisteX6" fmla="*/ 0 w 25146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0"/>
                </a:moveTo>
                <a:lnTo>
                  <a:pt x="2514600" y="0"/>
                </a:lnTo>
                <a:lnTo>
                  <a:pt x="2514600" y="2184400"/>
                </a:lnTo>
                <a:cubicBezTo>
                  <a:pt x="2514600" y="2296624"/>
                  <a:pt x="2423624" y="2387600"/>
                  <a:pt x="23114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1656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429000" y="3911600"/>
            <a:ext cx="2514600" cy="2336800"/>
          </a:xfrm>
          <a:custGeom>
            <a:avLst/>
            <a:gdLst>
              <a:gd name="connisteX0" fmla="*/ 0 w 2514600"/>
              <a:gd name="connsiteY0" fmla="*/ 0 h 2336800"/>
              <a:gd name="connisteX1" fmla="*/ 2514600 w 2514600"/>
              <a:gd name="connsiteY1" fmla="*/ 0 h 2336800"/>
              <a:gd name="connisteX2" fmla="*/ 2514600 w 2514600"/>
              <a:gd name="connsiteY2" fmla="*/ 2133600 h 2336800"/>
              <a:gd name="connisteX3" fmla="*/ 2311400 w 2514600"/>
              <a:gd name="connsiteY3" fmla="*/ 2336800 h 2336800"/>
              <a:gd name="connisteX4" fmla="*/ 203200 w 2514600"/>
              <a:gd name="connsiteY4" fmla="*/ 2336800 h 2336800"/>
              <a:gd name="connisteX5" fmla="*/ 0 w 2514600"/>
              <a:gd name="connsiteY5" fmla="*/ 2133600 h 2336800"/>
              <a:gd name="connisteX6" fmla="*/ 0 w 25146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0"/>
                </a:moveTo>
                <a:lnTo>
                  <a:pt x="2514600" y="0"/>
                </a:ln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733800" y="1828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733800" y="23876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248400" y="3860800"/>
            <a:ext cx="2514600" cy="2387600"/>
          </a:xfrm>
          <a:custGeom>
            <a:avLst/>
            <a:gdLst>
              <a:gd name="connisteX0" fmla="*/ 0 w 2514600"/>
              <a:gd name="connsiteY0" fmla="*/ 0 h 2387600"/>
              <a:gd name="connisteX1" fmla="*/ 2514600 w 2514600"/>
              <a:gd name="connsiteY1" fmla="*/ 0 h 2387600"/>
              <a:gd name="connisteX2" fmla="*/ 2514600 w 2514600"/>
              <a:gd name="connsiteY2" fmla="*/ 2184400 h 2387600"/>
              <a:gd name="connisteX3" fmla="*/ 2311400 w 2514600"/>
              <a:gd name="connsiteY3" fmla="*/ 2387600 h 2387600"/>
              <a:gd name="connisteX4" fmla="*/ 203200 w 2514600"/>
              <a:gd name="connsiteY4" fmla="*/ 2387600 h 2387600"/>
              <a:gd name="connisteX5" fmla="*/ 0 w 2514600"/>
              <a:gd name="connsiteY5" fmla="*/ 2184400 h 2387600"/>
              <a:gd name="connisteX6" fmla="*/ 0 w 25146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0"/>
                </a:moveTo>
                <a:lnTo>
                  <a:pt x="2514600" y="0"/>
                </a:lnTo>
                <a:lnTo>
                  <a:pt x="2514600" y="2184400"/>
                </a:lnTo>
                <a:cubicBezTo>
                  <a:pt x="2514600" y="2296624"/>
                  <a:pt x="2423624" y="2387600"/>
                  <a:pt x="23114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2484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553200" y="41656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553200" y="47244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90678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067800" y="3911600"/>
            <a:ext cx="2514600" cy="2336800"/>
          </a:xfrm>
          <a:custGeom>
            <a:avLst/>
            <a:gdLst>
              <a:gd name="connisteX0" fmla="*/ 0 w 2514600"/>
              <a:gd name="connsiteY0" fmla="*/ 0 h 2336800"/>
              <a:gd name="connisteX1" fmla="*/ 2514600 w 2514600"/>
              <a:gd name="connsiteY1" fmla="*/ 0 h 2336800"/>
              <a:gd name="connisteX2" fmla="*/ 2514600 w 2514600"/>
              <a:gd name="connsiteY2" fmla="*/ 2133600 h 2336800"/>
              <a:gd name="connisteX3" fmla="*/ 2311400 w 2514600"/>
              <a:gd name="connsiteY3" fmla="*/ 2336800 h 2336800"/>
              <a:gd name="connisteX4" fmla="*/ 203200 w 2514600"/>
              <a:gd name="connsiteY4" fmla="*/ 2336800 h 2336800"/>
              <a:gd name="connisteX5" fmla="*/ 0 w 2514600"/>
              <a:gd name="connsiteY5" fmla="*/ 2133600 h 2336800"/>
              <a:gd name="connisteX6" fmla="*/ 0 w 25146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0"/>
                </a:moveTo>
                <a:lnTo>
                  <a:pt x="2514600" y="0"/>
                </a:ln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372600" y="1828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372600" y="23876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36068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4648200" y="533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533400"/>
            <a:ext cx="30861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041400"/>
            <a:ext cx="30861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343900" y="533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496300" y="533400"/>
            <a:ext cx="30861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496300" y="1041400"/>
            <a:ext cx="30861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4648200" y="21082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4800600" y="2108200"/>
            <a:ext cx="30861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4800600" y="2616200"/>
            <a:ext cx="30861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8343900" y="21082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8496300" y="2108200"/>
            <a:ext cx="30861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8496300" y="2616200"/>
            <a:ext cx="30861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5181600" y="15240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86400" y="18923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86400" y="24511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5181600" y="40386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5486400" y="44069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5486400" y="49657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4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45339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863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863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096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45339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46863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46863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18" y="447675"/>
            <a:ext cx="12191365" cy="5962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2资源 2@4x-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0000"/>
          </a:blip>
          <a:stretch>
            <a:fillRect/>
          </a:stretch>
        </p:blipFill>
        <p:spPr>
          <a:xfrm flipH="1">
            <a:off x="7443426" y="2550367"/>
            <a:ext cx="1154870" cy="1217993"/>
          </a:xfrm>
          <a:prstGeom prst="rect">
            <a:avLst/>
          </a:prstGeom>
        </p:spPr>
      </p:pic>
      <p:pic>
        <p:nvPicPr>
          <p:cNvPr id="11" name="图片 10" descr="1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8061816" y="1684972"/>
            <a:ext cx="4129867" cy="4725353"/>
          </a:xfrm>
          <a:prstGeom prst="rect">
            <a:avLst/>
          </a:prstGeom>
        </p:spPr>
      </p:pic>
      <p:sp>
        <p:nvSpPr>
          <p:cNvPr id="12" name="任意多边形 3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>
            <a:off x="207695" y="693000"/>
            <a:ext cx="11776611" cy="5472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850" h="8294">
                <a:moveTo>
                  <a:pt x="582" y="0"/>
                </a:moveTo>
                <a:lnTo>
                  <a:pt x="17287" y="0"/>
                </a:lnTo>
                <a:lnTo>
                  <a:pt x="17287" y="11"/>
                </a:lnTo>
                <a:cubicBezTo>
                  <a:pt x="17287" y="314"/>
                  <a:pt x="17525" y="562"/>
                  <a:pt x="17825" y="577"/>
                </a:cubicBezTo>
                <a:lnTo>
                  <a:pt x="17850" y="578"/>
                </a:lnTo>
                <a:lnTo>
                  <a:pt x="17850" y="7736"/>
                </a:lnTo>
                <a:lnTo>
                  <a:pt x="17825" y="7737"/>
                </a:lnTo>
                <a:cubicBezTo>
                  <a:pt x="17535" y="7751"/>
                  <a:pt x="17302" y="7984"/>
                  <a:pt x="17288" y="8274"/>
                </a:cubicBezTo>
                <a:lnTo>
                  <a:pt x="17287" y="8294"/>
                </a:lnTo>
                <a:lnTo>
                  <a:pt x="582" y="8294"/>
                </a:lnTo>
                <a:lnTo>
                  <a:pt x="581" y="8274"/>
                </a:lnTo>
                <a:cubicBezTo>
                  <a:pt x="566" y="7974"/>
                  <a:pt x="318" y="7736"/>
                  <a:pt x="15" y="7736"/>
                </a:cubicBezTo>
                <a:lnTo>
                  <a:pt x="0" y="7736"/>
                </a:lnTo>
                <a:lnTo>
                  <a:pt x="0" y="562"/>
                </a:lnTo>
                <a:lnTo>
                  <a:pt x="15" y="563"/>
                </a:lnTo>
                <a:cubicBezTo>
                  <a:pt x="318" y="563"/>
                  <a:pt x="566" y="325"/>
                  <a:pt x="581" y="25"/>
                </a:cubicBezTo>
                <a:lnTo>
                  <a:pt x="582" y="0"/>
                </a:lnTo>
                <a:close/>
              </a:path>
            </a:pathLst>
          </a:cu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圆角矩形 39"/>
          <p:cNvSpPr/>
          <p:nvPr userDrawn="1">
            <p:custDataLst>
              <p:tags r:id="rId8"/>
            </p:custDataLst>
          </p:nvPr>
        </p:nvSpPr>
        <p:spPr>
          <a:xfrm>
            <a:off x="178810" y="3015610"/>
            <a:ext cx="57600" cy="93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2资源 4@4x-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alphaModFix amt="20000"/>
          </a:blip>
          <a:stretch>
            <a:fillRect/>
          </a:stretch>
        </p:blipFill>
        <p:spPr>
          <a:xfrm rot="16200000">
            <a:off x="425450" y="22860"/>
            <a:ext cx="1332230" cy="2181860"/>
          </a:xfrm>
          <a:prstGeom prst="rect">
            <a:avLst/>
          </a:prstGeom>
        </p:spPr>
      </p:pic>
      <p:pic>
        <p:nvPicPr>
          <p:cNvPr id="21" name="图片 20" descr="5资源 1@4x-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b="27420"/>
          <a:stretch>
            <a:fillRect/>
          </a:stretch>
        </p:blipFill>
        <p:spPr>
          <a:xfrm>
            <a:off x="10700350" y="1472565"/>
            <a:ext cx="411490" cy="468000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386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6387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idx="16389" hasCustomPrompt="1"/>
            <p:custDataLst>
              <p:tags r:id="rId16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7"/>
            </p:custDataLst>
          </p:nvPr>
        </p:nvSpPr>
        <p:spPr>
          <a:xfrm>
            <a:off x="1016000" y="2159000"/>
            <a:ext cx="6352646" cy="2540000"/>
          </a:xfrm>
          <a:effectLst>
            <a:outerShdw dist="635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 baseline="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8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8" Type="http://schemas.openxmlformats.org/officeDocument/2006/relationships/theme" Target="../theme/theme1.xml"/><Relationship Id="rId57" Type="http://schemas.openxmlformats.org/officeDocument/2006/relationships/tags" Target="../tags/tag646.xml"/><Relationship Id="rId56" Type="http://schemas.openxmlformats.org/officeDocument/2006/relationships/tags" Target="../tags/tag645.xml"/><Relationship Id="rId55" Type="http://schemas.openxmlformats.org/officeDocument/2006/relationships/tags" Target="../tags/tag644.xml"/><Relationship Id="rId54" Type="http://schemas.openxmlformats.org/officeDocument/2006/relationships/tags" Target="../tags/tag643.xml"/><Relationship Id="rId53" Type="http://schemas.openxmlformats.org/officeDocument/2006/relationships/tags" Target="../tags/tag642.xml"/><Relationship Id="rId52" Type="http://schemas.openxmlformats.org/officeDocument/2006/relationships/tags" Target="../tags/tag641.xml"/><Relationship Id="rId51" Type="http://schemas.openxmlformats.org/officeDocument/2006/relationships/tags" Target="../tags/tag640.xml"/><Relationship Id="rId50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49" Type="http://schemas.openxmlformats.org/officeDocument/2006/relationships/tags" Target="../tags/tag63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49"/>
            </p:custDataLst>
          </p:nvPr>
        </p:nvPicPr>
        <p:blipFill>
          <a:blip r:embed="rId50">
            <a:alphaModFix amt="40000"/>
          </a:blip>
          <a:stretch>
            <a:fillRect/>
          </a:stretch>
        </p:blipFill>
        <p:spPr>
          <a:xfrm>
            <a:off x="9927018" y="0"/>
            <a:ext cx="2264982" cy="138318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5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5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5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650.xml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" Type="http://schemas.openxmlformats.org/officeDocument/2006/relationships/tags" Target="../tags/tag64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56.xml"/><Relationship Id="rId8" Type="http://schemas.openxmlformats.org/officeDocument/2006/relationships/tags" Target="../tags/tag755.xml"/><Relationship Id="rId7" Type="http://schemas.openxmlformats.org/officeDocument/2006/relationships/tags" Target="../tags/tag754.xml"/><Relationship Id="rId6" Type="http://schemas.openxmlformats.org/officeDocument/2006/relationships/tags" Target="../tags/tag753.xml"/><Relationship Id="rId5" Type="http://schemas.openxmlformats.org/officeDocument/2006/relationships/tags" Target="../tags/tag752.xml"/><Relationship Id="rId4" Type="http://schemas.openxmlformats.org/officeDocument/2006/relationships/tags" Target="../tags/tag751.xml"/><Relationship Id="rId3" Type="http://schemas.openxmlformats.org/officeDocument/2006/relationships/image" Target="../media/image26.jpeg"/><Relationship Id="rId2" Type="http://schemas.openxmlformats.org/officeDocument/2006/relationships/tags" Target="../tags/tag750.xml"/><Relationship Id="rId13" Type="http://schemas.openxmlformats.org/officeDocument/2006/relationships/slideLayout" Target="../slideLayouts/slideLayout20.xml"/><Relationship Id="rId12" Type="http://schemas.openxmlformats.org/officeDocument/2006/relationships/tags" Target="../tags/tag759.xml"/><Relationship Id="rId11" Type="http://schemas.openxmlformats.org/officeDocument/2006/relationships/tags" Target="../tags/tag758.xml"/><Relationship Id="rId10" Type="http://schemas.openxmlformats.org/officeDocument/2006/relationships/tags" Target="../tags/tag757.xml"/><Relationship Id="rId1" Type="http://schemas.openxmlformats.org/officeDocument/2006/relationships/tags" Target="../tags/tag74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67.xml"/><Relationship Id="rId8" Type="http://schemas.openxmlformats.org/officeDocument/2006/relationships/tags" Target="../tags/tag766.xml"/><Relationship Id="rId7" Type="http://schemas.openxmlformats.org/officeDocument/2006/relationships/tags" Target="../tags/tag765.xml"/><Relationship Id="rId6" Type="http://schemas.openxmlformats.org/officeDocument/2006/relationships/tags" Target="../tags/tag764.xml"/><Relationship Id="rId5" Type="http://schemas.openxmlformats.org/officeDocument/2006/relationships/tags" Target="../tags/tag763.xml"/><Relationship Id="rId4" Type="http://schemas.openxmlformats.org/officeDocument/2006/relationships/tags" Target="../tags/tag762.xml"/><Relationship Id="rId3" Type="http://schemas.openxmlformats.org/officeDocument/2006/relationships/image" Target="../media/image27.jpeg"/><Relationship Id="rId2" Type="http://schemas.openxmlformats.org/officeDocument/2006/relationships/tags" Target="../tags/tag761.xml"/><Relationship Id="rId11" Type="http://schemas.openxmlformats.org/officeDocument/2006/relationships/slideLayout" Target="../slideLayouts/slideLayout21.xml"/><Relationship Id="rId10" Type="http://schemas.openxmlformats.org/officeDocument/2006/relationships/tags" Target="../tags/tag768.xml"/><Relationship Id="rId1" Type="http://schemas.openxmlformats.org/officeDocument/2006/relationships/tags" Target="../tags/tag76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76.xml"/><Relationship Id="rId8" Type="http://schemas.openxmlformats.org/officeDocument/2006/relationships/tags" Target="../tags/tag775.xml"/><Relationship Id="rId7" Type="http://schemas.openxmlformats.org/officeDocument/2006/relationships/tags" Target="../tags/tag774.xml"/><Relationship Id="rId6" Type="http://schemas.openxmlformats.org/officeDocument/2006/relationships/tags" Target="../tags/tag773.xml"/><Relationship Id="rId5" Type="http://schemas.openxmlformats.org/officeDocument/2006/relationships/tags" Target="../tags/tag772.xml"/><Relationship Id="rId4" Type="http://schemas.openxmlformats.org/officeDocument/2006/relationships/tags" Target="../tags/tag771.xml"/><Relationship Id="rId3" Type="http://schemas.openxmlformats.org/officeDocument/2006/relationships/image" Target="../media/image28.jpeg"/><Relationship Id="rId2" Type="http://schemas.openxmlformats.org/officeDocument/2006/relationships/tags" Target="../tags/tag770.xml"/><Relationship Id="rId17" Type="http://schemas.openxmlformats.org/officeDocument/2006/relationships/slideLayout" Target="../slideLayouts/slideLayout22.xml"/><Relationship Id="rId16" Type="http://schemas.openxmlformats.org/officeDocument/2006/relationships/tags" Target="../tags/tag783.xml"/><Relationship Id="rId15" Type="http://schemas.openxmlformats.org/officeDocument/2006/relationships/tags" Target="../tags/tag782.xml"/><Relationship Id="rId14" Type="http://schemas.openxmlformats.org/officeDocument/2006/relationships/tags" Target="../tags/tag781.xml"/><Relationship Id="rId13" Type="http://schemas.openxmlformats.org/officeDocument/2006/relationships/tags" Target="../tags/tag780.xml"/><Relationship Id="rId12" Type="http://schemas.openxmlformats.org/officeDocument/2006/relationships/tags" Target="../tags/tag779.xml"/><Relationship Id="rId11" Type="http://schemas.openxmlformats.org/officeDocument/2006/relationships/tags" Target="../tags/tag778.xml"/><Relationship Id="rId10" Type="http://schemas.openxmlformats.org/officeDocument/2006/relationships/tags" Target="../tags/tag777.xml"/><Relationship Id="rId1" Type="http://schemas.openxmlformats.org/officeDocument/2006/relationships/tags" Target="../tags/tag76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tags" Target="../tags/tag790.xml"/><Relationship Id="rId7" Type="http://schemas.openxmlformats.org/officeDocument/2006/relationships/tags" Target="../tags/tag789.xml"/><Relationship Id="rId6" Type="http://schemas.openxmlformats.org/officeDocument/2006/relationships/tags" Target="../tags/tag788.xml"/><Relationship Id="rId5" Type="http://schemas.openxmlformats.org/officeDocument/2006/relationships/tags" Target="../tags/tag787.xml"/><Relationship Id="rId4" Type="http://schemas.openxmlformats.org/officeDocument/2006/relationships/image" Target="../media/image29.jpeg"/><Relationship Id="rId3" Type="http://schemas.openxmlformats.org/officeDocument/2006/relationships/tags" Target="../tags/tag786.xml"/><Relationship Id="rId2" Type="http://schemas.openxmlformats.org/officeDocument/2006/relationships/tags" Target="../tags/tag785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797.xml"/><Relationship Id="rId16" Type="http://schemas.openxmlformats.org/officeDocument/2006/relationships/tags" Target="../tags/tag796.xml"/><Relationship Id="rId15" Type="http://schemas.openxmlformats.org/officeDocument/2006/relationships/tags" Target="../tags/tag795.xml"/><Relationship Id="rId14" Type="http://schemas.openxmlformats.org/officeDocument/2006/relationships/image" Target="../media/image31.jpeg"/><Relationship Id="rId13" Type="http://schemas.openxmlformats.org/officeDocument/2006/relationships/tags" Target="../tags/tag794.xml"/><Relationship Id="rId12" Type="http://schemas.openxmlformats.org/officeDocument/2006/relationships/tags" Target="../tags/tag793.xml"/><Relationship Id="rId11" Type="http://schemas.openxmlformats.org/officeDocument/2006/relationships/tags" Target="../tags/tag792.xml"/><Relationship Id="rId10" Type="http://schemas.openxmlformats.org/officeDocument/2006/relationships/tags" Target="../tags/tag791.xml"/><Relationship Id="rId1" Type="http://schemas.openxmlformats.org/officeDocument/2006/relationships/tags" Target="../tags/tag78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800.xml"/><Relationship Id="rId2" Type="http://schemas.openxmlformats.org/officeDocument/2006/relationships/tags" Target="../tags/tag799.xml"/><Relationship Id="rId1" Type="http://schemas.openxmlformats.org/officeDocument/2006/relationships/tags" Target="../tags/tag79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807.xml"/><Relationship Id="rId7" Type="http://schemas.openxmlformats.org/officeDocument/2006/relationships/tags" Target="../tags/tag806.xml"/><Relationship Id="rId6" Type="http://schemas.openxmlformats.org/officeDocument/2006/relationships/tags" Target="../tags/tag805.xml"/><Relationship Id="rId5" Type="http://schemas.openxmlformats.org/officeDocument/2006/relationships/tags" Target="../tags/tag804.xml"/><Relationship Id="rId4" Type="http://schemas.openxmlformats.org/officeDocument/2006/relationships/tags" Target="../tags/tag803.xml"/><Relationship Id="rId3" Type="http://schemas.openxmlformats.org/officeDocument/2006/relationships/image" Target="../media/image32.jpeg"/><Relationship Id="rId2" Type="http://schemas.openxmlformats.org/officeDocument/2006/relationships/tags" Target="../tags/tag802.xml"/><Relationship Id="rId1" Type="http://schemas.openxmlformats.org/officeDocument/2006/relationships/tags" Target="../tags/tag80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13.xml"/><Relationship Id="rId8" Type="http://schemas.openxmlformats.org/officeDocument/2006/relationships/tags" Target="../tags/tag812.xml"/><Relationship Id="rId7" Type="http://schemas.openxmlformats.org/officeDocument/2006/relationships/image" Target="../media/image35.svg"/><Relationship Id="rId6" Type="http://schemas.openxmlformats.org/officeDocument/2006/relationships/image" Target="../media/image34.png"/><Relationship Id="rId5" Type="http://schemas.openxmlformats.org/officeDocument/2006/relationships/tags" Target="../tags/tag811.xml"/><Relationship Id="rId4" Type="http://schemas.openxmlformats.org/officeDocument/2006/relationships/tags" Target="../tags/tag810.xml"/><Relationship Id="rId3" Type="http://schemas.openxmlformats.org/officeDocument/2006/relationships/image" Target="../media/image33.jpeg"/><Relationship Id="rId2" Type="http://schemas.openxmlformats.org/officeDocument/2006/relationships/tags" Target="../tags/tag809.xml"/><Relationship Id="rId17" Type="http://schemas.openxmlformats.org/officeDocument/2006/relationships/slideLayout" Target="../slideLayouts/slideLayout25.xml"/><Relationship Id="rId16" Type="http://schemas.openxmlformats.org/officeDocument/2006/relationships/tags" Target="../tags/tag818.xml"/><Relationship Id="rId15" Type="http://schemas.openxmlformats.org/officeDocument/2006/relationships/tags" Target="../tags/tag817.xml"/><Relationship Id="rId14" Type="http://schemas.openxmlformats.org/officeDocument/2006/relationships/tags" Target="../tags/tag816.xml"/><Relationship Id="rId13" Type="http://schemas.openxmlformats.org/officeDocument/2006/relationships/image" Target="../media/image37.svg"/><Relationship Id="rId12" Type="http://schemas.openxmlformats.org/officeDocument/2006/relationships/image" Target="../media/image36.png"/><Relationship Id="rId11" Type="http://schemas.openxmlformats.org/officeDocument/2006/relationships/tags" Target="../tags/tag815.xml"/><Relationship Id="rId10" Type="http://schemas.openxmlformats.org/officeDocument/2006/relationships/tags" Target="../tags/tag814.xml"/><Relationship Id="rId1" Type="http://schemas.openxmlformats.org/officeDocument/2006/relationships/tags" Target="../tags/tag80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26.xml"/><Relationship Id="rId8" Type="http://schemas.openxmlformats.org/officeDocument/2006/relationships/tags" Target="../tags/tag825.xml"/><Relationship Id="rId7" Type="http://schemas.openxmlformats.org/officeDocument/2006/relationships/tags" Target="../tags/tag824.xml"/><Relationship Id="rId6" Type="http://schemas.openxmlformats.org/officeDocument/2006/relationships/tags" Target="../tags/tag823.xml"/><Relationship Id="rId5" Type="http://schemas.openxmlformats.org/officeDocument/2006/relationships/tags" Target="../tags/tag822.xml"/><Relationship Id="rId4" Type="http://schemas.openxmlformats.org/officeDocument/2006/relationships/tags" Target="../tags/tag821.xml"/><Relationship Id="rId3" Type="http://schemas.openxmlformats.org/officeDocument/2006/relationships/image" Target="../media/image38.jpeg"/><Relationship Id="rId2" Type="http://schemas.openxmlformats.org/officeDocument/2006/relationships/tags" Target="../tags/tag820.xml"/><Relationship Id="rId10" Type="http://schemas.openxmlformats.org/officeDocument/2006/relationships/slideLayout" Target="../slideLayouts/slideLayout26.xml"/><Relationship Id="rId1" Type="http://schemas.openxmlformats.org/officeDocument/2006/relationships/tags" Target="../tags/tag81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8" Type="http://schemas.openxmlformats.org/officeDocument/2006/relationships/tags" Target="../tags/tag833.xml"/><Relationship Id="rId7" Type="http://schemas.openxmlformats.org/officeDocument/2006/relationships/tags" Target="../tags/tag832.xml"/><Relationship Id="rId6" Type="http://schemas.openxmlformats.org/officeDocument/2006/relationships/tags" Target="../tags/tag831.xml"/><Relationship Id="rId5" Type="http://schemas.openxmlformats.org/officeDocument/2006/relationships/tags" Target="../tags/tag830.xml"/><Relationship Id="rId4" Type="http://schemas.openxmlformats.org/officeDocument/2006/relationships/image" Target="../media/image39.jpeg"/><Relationship Id="rId3" Type="http://schemas.openxmlformats.org/officeDocument/2006/relationships/tags" Target="../tags/tag829.xml"/><Relationship Id="rId2" Type="http://schemas.openxmlformats.org/officeDocument/2006/relationships/tags" Target="../tags/tag828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840.xml"/><Relationship Id="rId16" Type="http://schemas.openxmlformats.org/officeDocument/2006/relationships/tags" Target="../tags/tag839.xml"/><Relationship Id="rId15" Type="http://schemas.openxmlformats.org/officeDocument/2006/relationships/tags" Target="../tags/tag838.xml"/><Relationship Id="rId14" Type="http://schemas.openxmlformats.org/officeDocument/2006/relationships/image" Target="../media/image41.jpeg"/><Relationship Id="rId13" Type="http://schemas.openxmlformats.org/officeDocument/2006/relationships/tags" Target="../tags/tag837.xml"/><Relationship Id="rId12" Type="http://schemas.openxmlformats.org/officeDocument/2006/relationships/tags" Target="../tags/tag836.xml"/><Relationship Id="rId11" Type="http://schemas.openxmlformats.org/officeDocument/2006/relationships/tags" Target="../tags/tag835.xml"/><Relationship Id="rId10" Type="http://schemas.openxmlformats.org/officeDocument/2006/relationships/tags" Target="../tags/tag834.xml"/><Relationship Id="rId1" Type="http://schemas.openxmlformats.org/officeDocument/2006/relationships/tags" Target="../tags/tag8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846.xml"/><Relationship Id="rId6" Type="http://schemas.openxmlformats.org/officeDocument/2006/relationships/tags" Target="../tags/tag845.xml"/><Relationship Id="rId5" Type="http://schemas.openxmlformats.org/officeDocument/2006/relationships/tags" Target="../tags/tag844.xml"/><Relationship Id="rId4" Type="http://schemas.openxmlformats.org/officeDocument/2006/relationships/tags" Target="../tags/tag843.xml"/><Relationship Id="rId3" Type="http://schemas.openxmlformats.org/officeDocument/2006/relationships/image" Target="../media/image42.jpeg"/><Relationship Id="rId2" Type="http://schemas.openxmlformats.org/officeDocument/2006/relationships/tags" Target="../tags/tag842.xml"/><Relationship Id="rId1" Type="http://schemas.openxmlformats.org/officeDocument/2006/relationships/tags" Target="../tags/tag84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59.xml"/><Relationship Id="rId8" Type="http://schemas.openxmlformats.org/officeDocument/2006/relationships/tags" Target="../tags/tag658.xml"/><Relationship Id="rId7" Type="http://schemas.openxmlformats.org/officeDocument/2006/relationships/tags" Target="../tags/tag657.xml"/><Relationship Id="rId6" Type="http://schemas.openxmlformats.org/officeDocument/2006/relationships/tags" Target="../tags/tag656.xml"/><Relationship Id="rId5" Type="http://schemas.openxmlformats.org/officeDocument/2006/relationships/tags" Target="../tags/tag655.xml"/><Relationship Id="rId4" Type="http://schemas.openxmlformats.org/officeDocument/2006/relationships/tags" Target="../tags/tag654.xml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668.xml"/><Relationship Id="rId17" Type="http://schemas.openxmlformats.org/officeDocument/2006/relationships/tags" Target="../tags/tag667.xml"/><Relationship Id="rId16" Type="http://schemas.openxmlformats.org/officeDocument/2006/relationships/tags" Target="../tags/tag666.xml"/><Relationship Id="rId15" Type="http://schemas.openxmlformats.org/officeDocument/2006/relationships/tags" Target="../tags/tag665.xml"/><Relationship Id="rId14" Type="http://schemas.openxmlformats.org/officeDocument/2006/relationships/tags" Target="../tags/tag664.xml"/><Relationship Id="rId13" Type="http://schemas.openxmlformats.org/officeDocument/2006/relationships/tags" Target="../tags/tag663.xml"/><Relationship Id="rId12" Type="http://schemas.openxmlformats.org/officeDocument/2006/relationships/tags" Target="../tags/tag662.xml"/><Relationship Id="rId11" Type="http://schemas.openxmlformats.org/officeDocument/2006/relationships/tags" Target="../tags/tag661.xml"/><Relationship Id="rId10" Type="http://schemas.openxmlformats.org/officeDocument/2006/relationships/tags" Target="../tags/tag660.xml"/><Relationship Id="rId1" Type="http://schemas.openxmlformats.org/officeDocument/2006/relationships/tags" Target="../tags/tag65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853.xml"/><Relationship Id="rId8" Type="http://schemas.openxmlformats.org/officeDocument/2006/relationships/tags" Target="../tags/tag852.xml"/><Relationship Id="rId7" Type="http://schemas.openxmlformats.org/officeDocument/2006/relationships/tags" Target="../tags/tag851.xml"/><Relationship Id="rId6" Type="http://schemas.openxmlformats.org/officeDocument/2006/relationships/tags" Target="../tags/tag850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tags" Target="../tags/tag849.xml"/><Relationship Id="rId27" Type="http://schemas.openxmlformats.org/officeDocument/2006/relationships/slideLayout" Target="../slideLayouts/slideLayout29.xml"/><Relationship Id="rId26" Type="http://schemas.openxmlformats.org/officeDocument/2006/relationships/tags" Target="../tags/tag864.xml"/><Relationship Id="rId25" Type="http://schemas.openxmlformats.org/officeDocument/2006/relationships/tags" Target="../tags/tag863.xml"/><Relationship Id="rId24" Type="http://schemas.openxmlformats.org/officeDocument/2006/relationships/tags" Target="../tags/tag862.xml"/><Relationship Id="rId23" Type="http://schemas.openxmlformats.org/officeDocument/2006/relationships/image" Target="../media/image44.svg"/><Relationship Id="rId22" Type="http://schemas.openxmlformats.org/officeDocument/2006/relationships/image" Target="../media/image43.png"/><Relationship Id="rId21" Type="http://schemas.openxmlformats.org/officeDocument/2006/relationships/tags" Target="../tags/tag861.xml"/><Relationship Id="rId20" Type="http://schemas.openxmlformats.org/officeDocument/2006/relationships/tags" Target="../tags/tag860.xml"/><Relationship Id="rId2" Type="http://schemas.openxmlformats.org/officeDocument/2006/relationships/tags" Target="../tags/tag848.xml"/><Relationship Id="rId19" Type="http://schemas.openxmlformats.org/officeDocument/2006/relationships/tags" Target="../tags/tag859.xml"/><Relationship Id="rId18" Type="http://schemas.openxmlformats.org/officeDocument/2006/relationships/tags" Target="../tags/tag858.xml"/><Relationship Id="rId17" Type="http://schemas.openxmlformats.org/officeDocument/2006/relationships/image" Target="../media/image25.svg"/><Relationship Id="rId16" Type="http://schemas.openxmlformats.org/officeDocument/2006/relationships/image" Target="../media/image24.png"/><Relationship Id="rId15" Type="http://schemas.openxmlformats.org/officeDocument/2006/relationships/tags" Target="../tags/tag857.xml"/><Relationship Id="rId14" Type="http://schemas.openxmlformats.org/officeDocument/2006/relationships/tags" Target="../tags/tag856.xml"/><Relationship Id="rId13" Type="http://schemas.openxmlformats.org/officeDocument/2006/relationships/tags" Target="../tags/tag855.xml"/><Relationship Id="rId12" Type="http://schemas.openxmlformats.org/officeDocument/2006/relationships/tags" Target="../tags/tag854.xml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tags" Target="../tags/tag84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871.xml"/><Relationship Id="rId8" Type="http://schemas.openxmlformats.org/officeDocument/2006/relationships/tags" Target="../tags/tag870.xml"/><Relationship Id="rId7" Type="http://schemas.openxmlformats.org/officeDocument/2006/relationships/image" Target="../media/image46.jpeg"/><Relationship Id="rId6" Type="http://schemas.openxmlformats.org/officeDocument/2006/relationships/tags" Target="../tags/tag869.xml"/><Relationship Id="rId5" Type="http://schemas.openxmlformats.org/officeDocument/2006/relationships/tags" Target="../tags/tag868.xml"/><Relationship Id="rId4" Type="http://schemas.openxmlformats.org/officeDocument/2006/relationships/tags" Target="../tags/tag867.xml"/><Relationship Id="rId3" Type="http://schemas.openxmlformats.org/officeDocument/2006/relationships/image" Target="../media/image45.jpeg"/><Relationship Id="rId2" Type="http://schemas.openxmlformats.org/officeDocument/2006/relationships/tags" Target="../tags/tag866.xml"/><Relationship Id="rId15" Type="http://schemas.openxmlformats.org/officeDocument/2006/relationships/slideLayout" Target="../slideLayouts/slideLayout30.xml"/><Relationship Id="rId14" Type="http://schemas.openxmlformats.org/officeDocument/2006/relationships/tags" Target="../tags/tag875.xml"/><Relationship Id="rId13" Type="http://schemas.openxmlformats.org/officeDocument/2006/relationships/tags" Target="../tags/tag874.xml"/><Relationship Id="rId12" Type="http://schemas.openxmlformats.org/officeDocument/2006/relationships/tags" Target="../tags/tag873.xml"/><Relationship Id="rId11" Type="http://schemas.openxmlformats.org/officeDocument/2006/relationships/image" Target="../media/image47.jpeg"/><Relationship Id="rId10" Type="http://schemas.openxmlformats.org/officeDocument/2006/relationships/tags" Target="../tags/tag872.xml"/><Relationship Id="rId1" Type="http://schemas.openxmlformats.org/officeDocument/2006/relationships/tags" Target="../tags/tag86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878.xml"/><Relationship Id="rId2" Type="http://schemas.openxmlformats.org/officeDocument/2006/relationships/tags" Target="../tags/tag877.xml"/><Relationship Id="rId1" Type="http://schemas.openxmlformats.org/officeDocument/2006/relationships/tags" Target="../tags/tag87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jpeg"/><Relationship Id="rId8" Type="http://schemas.openxmlformats.org/officeDocument/2006/relationships/tags" Target="../tags/tag885.xml"/><Relationship Id="rId7" Type="http://schemas.openxmlformats.org/officeDocument/2006/relationships/tags" Target="../tags/tag884.xml"/><Relationship Id="rId6" Type="http://schemas.openxmlformats.org/officeDocument/2006/relationships/tags" Target="../tags/tag883.xml"/><Relationship Id="rId5" Type="http://schemas.openxmlformats.org/officeDocument/2006/relationships/tags" Target="../tags/tag882.xml"/><Relationship Id="rId4" Type="http://schemas.openxmlformats.org/officeDocument/2006/relationships/image" Target="../media/image48.jpeg"/><Relationship Id="rId3" Type="http://schemas.openxmlformats.org/officeDocument/2006/relationships/tags" Target="../tags/tag881.xml"/><Relationship Id="rId2" Type="http://schemas.openxmlformats.org/officeDocument/2006/relationships/tags" Target="../tags/tag880.xml"/><Relationship Id="rId13" Type="http://schemas.openxmlformats.org/officeDocument/2006/relationships/slideLayout" Target="../slideLayouts/slideLayout31.xml"/><Relationship Id="rId12" Type="http://schemas.openxmlformats.org/officeDocument/2006/relationships/tags" Target="../tags/tag888.xml"/><Relationship Id="rId11" Type="http://schemas.openxmlformats.org/officeDocument/2006/relationships/tags" Target="../tags/tag887.xml"/><Relationship Id="rId10" Type="http://schemas.openxmlformats.org/officeDocument/2006/relationships/tags" Target="../tags/tag886.xml"/><Relationship Id="rId1" Type="http://schemas.openxmlformats.org/officeDocument/2006/relationships/tags" Target="../tags/tag87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jpeg"/><Relationship Id="rId8" Type="http://schemas.openxmlformats.org/officeDocument/2006/relationships/tags" Target="../tags/tag895.xml"/><Relationship Id="rId7" Type="http://schemas.openxmlformats.org/officeDocument/2006/relationships/tags" Target="../tags/tag894.xml"/><Relationship Id="rId6" Type="http://schemas.openxmlformats.org/officeDocument/2006/relationships/tags" Target="../tags/tag893.xml"/><Relationship Id="rId5" Type="http://schemas.openxmlformats.org/officeDocument/2006/relationships/tags" Target="../tags/tag892.xml"/><Relationship Id="rId4" Type="http://schemas.openxmlformats.org/officeDocument/2006/relationships/image" Target="../media/image50.jpeg"/><Relationship Id="rId3" Type="http://schemas.openxmlformats.org/officeDocument/2006/relationships/tags" Target="../tags/tag891.xml"/><Relationship Id="rId2" Type="http://schemas.openxmlformats.org/officeDocument/2006/relationships/tags" Target="../tags/tag890.xml"/><Relationship Id="rId13" Type="http://schemas.openxmlformats.org/officeDocument/2006/relationships/slideLayout" Target="../slideLayouts/slideLayout32.xml"/><Relationship Id="rId12" Type="http://schemas.openxmlformats.org/officeDocument/2006/relationships/tags" Target="../tags/tag898.xml"/><Relationship Id="rId11" Type="http://schemas.openxmlformats.org/officeDocument/2006/relationships/tags" Target="../tags/tag897.xml"/><Relationship Id="rId10" Type="http://schemas.openxmlformats.org/officeDocument/2006/relationships/tags" Target="../tags/tag896.xml"/><Relationship Id="rId1" Type="http://schemas.openxmlformats.org/officeDocument/2006/relationships/tags" Target="../tags/tag88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tags" Target="../tags/tag905.xml"/><Relationship Id="rId7" Type="http://schemas.openxmlformats.org/officeDocument/2006/relationships/tags" Target="../tags/tag904.xml"/><Relationship Id="rId6" Type="http://schemas.openxmlformats.org/officeDocument/2006/relationships/tags" Target="../tags/tag903.xml"/><Relationship Id="rId5" Type="http://schemas.openxmlformats.org/officeDocument/2006/relationships/tags" Target="../tags/tag902.xml"/><Relationship Id="rId4" Type="http://schemas.openxmlformats.org/officeDocument/2006/relationships/image" Target="../media/image52.jpeg"/><Relationship Id="rId3" Type="http://schemas.openxmlformats.org/officeDocument/2006/relationships/tags" Target="../tags/tag901.xml"/><Relationship Id="rId2" Type="http://schemas.openxmlformats.org/officeDocument/2006/relationships/tags" Target="../tags/tag900.xml"/><Relationship Id="rId13" Type="http://schemas.openxmlformats.org/officeDocument/2006/relationships/slideLayout" Target="../slideLayouts/slideLayout33.xml"/><Relationship Id="rId12" Type="http://schemas.openxmlformats.org/officeDocument/2006/relationships/tags" Target="../tags/tag908.xml"/><Relationship Id="rId11" Type="http://schemas.openxmlformats.org/officeDocument/2006/relationships/tags" Target="../tags/tag907.xml"/><Relationship Id="rId10" Type="http://schemas.openxmlformats.org/officeDocument/2006/relationships/tags" Target="../tags/tag906.xml"/><Relationship Id="rId1" Type="http://schemas.openxmlformats.org/officeDocument/2006/relationships/tags" Target="../tags/tag89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jpeg"/><Relationship Id="rId8" Type="http://schemas.openxmlformats.org/officeDocument/2006/relationships/tags" Target="../tags/tag915.xml"/><Relationship Id="rId7" Type="http://schemas.openxmlformats.org/officeDocument/2006/relationships/tags" Target="../tags/tag914.xml"/><Relationship Id="rId6" Type="http://schemas.openxmlformats.org/officeDocument/2006/relationships/tags" Target="../tags/tag913.xml"/><Relationship Id="rId5" Type="http://schemas.openxmlformats.org/officeDocument/2006/relationships/tags" Target="../tags/tag912.xml"/><Relationship Id="rId4" Type="http://schemas.openxmlformats.org/officeDocument/2006/relationships/image" Target="../media/image54.jpeg"/><Relationship Id="rId3" Type="http://schemas.openxmlformats.org/officeDocument/2006/relationships/tags" Target="../tags/tag911.xml"/><Relationship Id="rId2" Type="http://schemas.openxmlformats.org/officeDocument/2006/relationships/tags" Target="../tags/tag910.xml"/><Relationship Id="rId13" Type="http://schemas.openxmlformats.org/officeDocument/2006/relationships/slideLayout" Target="../slideLayouts/slideLayout34.xml"/><Relationship Id="rId12" Type="http://schemas.openxmlformats.org/officeDocument/2006/relationships/tags" Target="../tags/tag918.xml"/><Relationship Id="rId11" Type="http://schemas.openxmlformats.org/officeDocument/2006/relationships/tags" Target="../tags/tag917.xml"/><Relationship Id="rId10" Type="http://schemas.openxmlformats.org/officeDocument/2006/relationships/tags" Target="../tags/tag916.xml"/><Relationship Id="rId1" Type="http://schemas.openxmlformats.org/officeDocument/2006/relationships/tags" Target="../tags/tag90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25.xml"/><Relationship Id="rId8" Type="http://schemas.openxmlformats.org/officeDocument/2006/relationships/tags" Target="../tags/tag924.xml"/><Relationship Id="rId7" Type="http://schemas.openxmlformats.org/officeDocument/2006/relationships/tags" Target="../tags/tag92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tags" Target="../tags/tag922.xml"/><Relationship Id="rId31" Type="http://schemas.openxmlformats.org/officeDocument/2006/relationships/slideLayout" Target="../slideLayouts/slideLayout35.xml"/><Relationship Id="rId30" Type="http://schemas.openxmlformats.org/officeDocument/2006/relationships/tags" Target="../tags/tag940.xml"/><Relationship Id="rId3" Type="http://schemas.openxmlformats.org/officeDocument/2006/relationships/tags" Target="../tags/tag921.xml"/><Relationship Id="rId29" Type="http://schemas.openxmlformats.org/officeDocument/2006/relationships/tags" Target="../tags/tag939.xml"/><Relationship Id="rId28" Type="http://schemas.openxmlformats.org/officeDocument/2006/relationships/tags" Target="../tags/tag938.xml"/><Relationship Id="rId27" Type="http://schemas.openxmlformats.org/officeDocument/2006/relationships/image" Target="../media/image57.svg"/><Relationship Id="rId26" Type="http://schemas.openxmlformats.org/officeDocument/2006/relationships/image" Target="../media/image56.png"/><Relationship Id="rId25" Type="http://schemas.openxmlformats.org/officeDocument/2006/relationships/tags" Target="../tags/tag937.xml"/><Relationship Id="rId24" Type="http://schemas.openxmlformats.org/officeDocument/2006/relationships/tags" Target="../tags/tag936.xml"/><Relationship Id="rId23" Type="http://schemas.openxmlformats.org/officeDocument/2006/relationships/tags" Target="../tags/tag935.xml"/><Relationship Id="rId22" Type="http://schemas.openxmlformats.org/officeDocument/2006/relationships/tags" Target="../tags/tag934.xml"/><Relationship Id="rId21" Type="http://schemas.openxmlformats.org/officeDocument/2006/relationships/tags" Target="../tags/tag933.xml"/><Relationship Id="rId20" Type="http://schemas.openxmlformats.org/officeDocument/2006/relationships/image" Target="../media/image25.svg"/><Relationship Id="rId2" Type="http://schemas.openxmlformats.org/officeDocument/2006/relationships/tags" Target="../tags/tag920.xml"/><Relationship Id="rId19" Type="http://schemas.openxmlformats.org/officeDocument/2006/relationships/image" Target="../media/image24.png"/><Relationship Id="rId18" Type="http://schemas.openxmlformats.org/officeDocument/2006/relationships/tags" Target="../tags/tag932.xml"/><Relationship Id="rId17" Type="http://schemas.openxmlformats.org/officeDocument/2006/relationships/tags" Target="../tags/tag931.xml"/><Relationship Id="rId16" Type="http://schemas.openxmlformats.org/officeDocument/2006/relationships/tags" Target="../tags/tag930.xml"/><Relationship Id="rId15" Type="http://schemas.openxmlformats.org/officeDocument/2006/relationships/tags" Target="../tags/tag929.xml"/><Relationship Id="rId14" Type="http://schemas.openxmlformats.org/officeDocument/2006/relationships/tags" Target="../tags/tag928.xml"/><Relationship Id="rId13" Type="http://schemas.openxmlformats.org/officeDocument/2006/relationships/image" Target="../media/image23.svg"/><Relationship Id="rId12" Type="http://schemas.openxmlformats.org/officeDocument/2006/relationships/image" Target="../media/image22.png"/><Relationship Id="rId11" Type="http://schemas.openxmlformats.org/officeDocument/2006/relationships/tags" Target="../tags/tag927.xml"/><Relationship Id="rId10" Type="http://schemas.openxmlformats.org/officeDocument/2006/relationships/tags" Target="../tags/tag926.xml"/><Relationship Id="rId1" Type="http://schemas.openxmlformats.org/officeDocument/2006/relationships/tags" Target="../tags/tag91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949.xml"/><Relationship Id="rId8" Type="http://schemas.openxmlformats.org/officeDocument/2006/relationships/tags" Target="../tags/tag948.xml"/><Relationship Id="rId7" Type="http://schemas.openxmlformats.org/officeDocument/2006/relationships/tags" Target="../tags/tag947.xml"/><Relationship Id="rId6" Type="http://schemas.openxmlformats.org/officeDocument/2006/relationships/tags" Target="../tags/tag946.xml"/><Relationship Id="rId5" Type="http://schemas.openxmlformats.org/officeDocument/2006/relationships/tags" Target="../tags/tag945.xml"/><Relationship Id="rId4" Type="http://schemas.openxmlformats.org/officeDocument/2006/relationships/tags" Target="../tags/tag944.xml"/><Relationship Id="rId3" Type="http://schemas.openxmlformats.org/officeDocument/2006/relationships/tags" Target="../tags/tag943.xml"/><Relationship Id="rId2" Type="http://schemas.openxmlformats.org/officeDocument/2006/relationships/tags" Target="../tags/tag942.xml"/><Relationship Id="rId12" Type="http://schemas.openxmlformats.org/officeDocument/2006/relationships/slideLayout" Target="../slideLayouts/slideLayout36.xml"/><Relationship Id="rId11" Type="http://schemas.openxmlformats.org/officeDocument/2006/relationships/tags" Target="../tags/tag951.xml"/><Relationship Id="rId10" Type="http://schemas.openxmlformats.org/officeDocument/2006/relationships/tags" Target="../tags/tag950.xml"/><Relationship Id="rId1" Type="http://schemas.openxmlformats.org/officeDocument/2006/relationships/tags" Target="../tags/tag94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960.xml"/><Relationship Id="rId8" Type="http://schemas.openxmlformats.org/officeDocument/2006/relationships/tags" Target="../tags/tag959.xml"/><Relationship Id="rId7" Type="http://schemas.openxmlformats.org/officeDocument/2006/relationships/tags" Target="../tags/tag958.xml"/><Relationship Id="rId6" Type="http://schemas.openxmlformats.org/officeDocument/2006/relationships/tags" Target="../tags/tag957.xml"/><Relationship Id="rId5" Type="http://schemas.openxmlformats.org/officeDocument/2006/relationships/tags" Target="../tags/tag956.xml"/><Relationship Id="rId4" Type="http://schemas.openxmlformats.org/officeDocument/2006/relationships/tags" Target="../tags/tag955.xml"/><Relationship Id="rId3" Type="http://schemas.openxmlformats.org/officeDocument/2006/relationships/tags" Target="../tags/tag954.xml"/><Relationship Id="rId2" Type="http://schemas.openxmlformats.org/officeDocument/2006/relationships/tags" Target="../tags/tag953.xml"/><Relationship Id="rId19" Type="http://schemas.openxmlformats.org/officeDocument/2006/relationships/slideLayout" Target="../slideLayouts/slideLayout37.xml"/><Relationship Id="rId18" Type="http://schemas.openxmlformats.org/officeDocument/2006/relationships/tags" Target="../tags/tag969.xml"/><Relationship Id="rId17" Type="http://schemas.openxmlformats.org/officeDocument/2006/relationships/tags" Target="../tags/tag968.xml"/><Relationship Id="rId16" Type="http://schemas.openxmlformats.org/officeDocument/2006/relationships/tags" Target="../tags/tag967.xml"/><Relationship Id="rId15" Type="http://schemas.openxmlformats.org/officeDocument/2006/relationships/tags" Target="../tags/tag966.xml"/><Relationship Id="rId14" Type="http://schemas.openxmlformats.org/officeDocument/2006/relationships/tags" Target="../tags/tag965.xml"/><Relationship Id="rId13" Type="http://schemas.openxmlformats.org/officeDocument/2006/relationships/tags" Target="../tags/tag964.xml"/><Relationship Id="rId12" Type="http://schemas.openxmlformats.org/officeDocument/2006/relationships/tags" Target="../tags/tag963.xml"/><Relationship Id="rId11" Type="http://schemas.openxmlformats.org/officeDocument/2006/relationships/tags" Target="../tags/tag962.xml"/><Relationship Id="rId10" Type="http://schemas.openxmlformats.org/officeDocument/2006/relationships/tags" Target="../tags/tag961.xml"/><Relationship Id="rId1" Type="http://schemas.openxmlformats.org/officeDocument/2006/relationships/tags" Target="../tags/tag95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76.xml"/><Relationship Id="rId8" Type="http://schemas.openxmlformats.org/officeDocument/2006/relationships/tags" Target="../tags/tag675.xml"/><Relationship Id="rId7" Type="http://schemas.openxmlformats.org/officeDocument/2006/relationships/tags" Target="../tags/tag674.xml"/><Relationship Id="rId6" Type="http://schemas.openxmlformats.org/officeDocument/2006/relationships/tags" Target="../tags/tag673.xml"/><Relationship Id="rId5" Type="http://schemas.openxmlformats.org/officeDocument/2006/relationships/tags" Target="../tags/tag672.xml"/><Relationship Id="rId4" Type="http://schemas.openxmlformats.org/officeDocument/2006/relationships/tags" Target="../tags/tag671.xml"/><Relationship Id="rId3" Type="http://schemas.openxmlformats.org/officeDocument/2006/relationships/image" Target="../media/image10.jpeg"/><Relationship Id="rId2" Type="http://schemas.openxmlformats.org/officeDocument/2006/relationships/tags" Target="../tags/tag670.x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680.xml"/><Relationship Id="rId12" Type="http://schemas.openxmlformats.org/officeDocument/2006/relationships/tags" Target="../tags/tag679.xml"/><Relationship Id="rId11" Type="http://schemas.openxmlformats.org/officeDocument/2006/relationships/tags" Target="../tags/tag678.xml"/><Relationship Id="rId10" Type="http://schemas.openxmlformats.org/officeDocument/2006/relationships/tags" Target="../tags/tag677.xml"/><Relationship Id="rId1" Type="http://schemas.openxmlformats.org/officeDocument/2006/relationships/tags" Target="../tags/tag66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976.xml"/><Relationship Id="rId8" Type="http://schemas.openxmlformats.org/officeDocument/2006/relationships/tags" Target="../tags/tag975.xml"/><Relationship Id="rId7" Type="http://schemas.openxmlformats.org/officeDocument/2006/relationships/image" Target="../media/image59.jpeg"/><Relationship Id="rId6" Type="http://schemas.openxmlformats.org/officeDocument/2006/relationships/tags" Target="../tags/tag974.xml"/><Relationship Id="rId5" Type="http://schemas.openxmlformats.org/officeDocument/2006/relationships/tags" Target="../tags/tag973.xml"/><Relationship Id="rId4" Type="http://schemas.openxmlformats.org/officeDocument/2006/relationships/tags" Target="../tags/tag972.xml"/><Relationship Id="rId3" Type="http://schemas.openxmlformats.org/officeDocument/2006/relationships/image" Target="../media/image58.jpeg"/><Relationship Id="rId2" Type="http://schemas.openxmlformats.org/officeDocument/2006/relationships/tags" Target="../tags/tag971.xml"/><Relationship Id="rId19" Type="http://schemas.openxmlformats.org/officeDocument/2006/relationships/slideLayout" Target="../slideLayouts/slideLayout38.xml"/><Relationship Id="rId18" Type="http://schemas.openxmlformats.org/officeDocument/2006/relationships/tags" Target="../tags/tag983.xml"/><Relationship Id="rId17" Type="http://schemas.openxmlformats.org/officeDocument/2006/relationships/tags" Target="../tags/tag982.xml"/><Relationship Id="rId16" Type="http://schemas.openxmlformats.org/officeDocument/2006/relationships/tags" Target="../tags/tag981.xml"/><Relationship Id="rId15" Type="http://schemas.openxmlformats.org/officeDocument/2006/relationships/image" Target="../media/image61.jpeg"/><Relationship Id="rId14" Type="http://schemas.openxmlformats.org/officeDocument/2006/relationships/tags" Target="../tags/tag980.xml"/><Relationship Id="rId13" Type="http://schemas.openxmlformats.org/officeDocument/2006/relationships/tags" Target="../tags/tag979.xml"/><Relationship Id="rId12" Type="http://schemas.openxmlformats.org/officeDocument/2006/relationships/tags" Target="../tags/tag978.xml"/><Relationship Id="rId11" Type="http://schemas.openxmlformats.org/officeDocument/2006/relationships/image" Target="../media/image60.png"/><Relationship Id="rId10" Type="http://schemas.openxmlformats.org/officeDocument/2006/relationships/tags" Target="../tags/tag977.xml"/><Relationship Id="rId1" Type="http://schemas.openxmlformats.org/officeDocument/2006/relationships/tags" Target="../tags/tag97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992.xml"/><Relationship Id="rId8" Type="http://schemas.openxmlformats.org/officeDocument/2006/relationships/tags" Target="../tags/tag991.xml"/><Relationship Id="rId7" Type="http://schemas.openxmlformats.org/officeDocument/2006/relationships/tags" Target="../tags/tag990.xml"/><Relationship Id="rId6" Type="http://schemas.openxmlformats.org/officeDocument/2006/relationships/tags" Target="../tags/tag989.xml"/><Relationship Id="rId5" Type="http://schemas.openxmlformats.org/officeDocument/2006/relationships/tags" Target="../tags/tag988.xml"/><Relationship Id="rId4" Type="http://schemas.openxmlformats.org/officeDocument/2006/relationships/tags" Target="../tags/tag987.xml"/><Relationship Id="rId3" Type="http://schemas.openxmlformats.org/officeDocument/2006/relationships/tags" Target="../tags/tag986.xml"/><Relationship Id="rId2" Type="http://schemas.openxmlformats.org/officeDocument/2006/relationships/tags" Target="../tags/tag985.xml"/><Relationship Id="rId15" Type="http://schemas.openxmlformats.org/officeDocument/2006/relationships/slideLayout" Target="../slideLayouts/slideLayout39.xml"/><Relationship Id="rId14" Type="http://schemas.openxmlformats.org/officeDocument/2006/relationships/tags" Target="../tags/tag997.xml"/><Relationship Id="rId13" Type="http://schemas.openxmlformats.org/officeDocument/2006/relationships/tags" Target="../tags/tag996.xml"/><Relationship Id="rId12" Type="http://schemas.openxmlformats.org/officeDocument/2006/relationships/tags" Target="../tags/tag995.xml"/><Relationship Id="rId11" Type="http://schemas.openxmlformats.org/officeDocument/2006/relationships/tags" Target="../tags/tag994.xml"/><Relationship Id="rId10" Type="http://schemas.openxmlformats.org/officeDocument/2006/relationships/tags" Target="../tags/tag993.xml"/><Relationship Id="rId1" Type="http://schemas.openxmlformats.org/officeDocument/2006/relationships/tags" Target="../tags/tag984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000.xml"/><Relationship Id="rId2" Type="http://schemas.openxmlformats.org/officeDocument/2006/relationships/tags" Target="../tags/tag999.xml"/><Relationship Id="rId1" Type="http://schemas.openxmlformats.org/officeDocument/2006/relationships/tags" Target="../tags/tag998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008.xml"/><Relationship Id="rId8" Type="http://schemas.openxmlformats.org/officeDocument/2006/relationships/tags" Target="../tags/tag1007.xml"/><Relationship Id="rId7" Type="http://schemas.openxmlformats.org/officeDocument/2006/relationships/tags" Target="../tags/tag1006.xml"/><Relationship Id="rId6" Type="http://schemas.openxmlformats.org/officeDocument/2006/relationships/tags" Target="../tags/tag1005.xml"/><Relationship Id="rId5" Type="http://schemas.openxmlformats.org/officeDocument/2006/relationships/tags" Target="../tags/tag1004.xml"/><Relationship Id="rId4" Type="http://schemas.openxmlformats.org/officeDocument/2006/relationships/tags" Target="../tags/tag1003.xml"/><Relationship Id="rId3" Type="http://schemas.openxmlformats.org/officeDocument/2006/relationships/image" Target="../media/image62.jpeg"/><Relationship Id="rId2" Type="http://schemas.openxmlformats.org/officeDocument/2006/relationships/tags" Target="../tags/tag1002.xml"/><Relationship Id="rId11" Type="http://schemas.openxmlformats.org/officeDocument/2006/relationships/slideLayout" Target="../slideLayouts/slideLayout40.xml"/><Relationship Id="rId10" Type="http://schemas.openxmlformats.org/officeDocument/2006/relationships/tags" Target="../tags/tag1009.xml"/><Relationship Id="rId1" Type="http://schemas.openxmlformats.org/officeDocument/2006/relationships/tags" Target="../tags/tag100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016.xml"/><Relationship Id="rId8" Type="http://schemas.openxmlformats.org/officeDocument/2006/relationships/tags" Target="../tags/tag1015.xml"/><Relationship Id="rId7" Type="http://schemas.openxmlformats.org/officeDocument/2006/relationships/tags" Target="../tags/tag101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tags" Target="../tags/tag1013.xml"/><Relationship Id="rId3" Type="http://schemas.openxmlformats.org/officeDocument/2006/relationships/tags" Target="../tags/tag1012.xml"/><Relationship Id="rId2" Type="http://schemas.openxmlformats.org/officeDocument/2006/relationships/tags" Target="../tags/tag1011.xml"/><Relationship Id="rId17" Type="http://schemas.openxmlformats.org/officeDocument/2006/relationships/slideLayout" Target="../slideLayouts/slideLayout41.xml"/><Relationship Id="rId16" Type="http://schemas.openxmlformats.org/officeDocument/2006/relationships/tags" Target="../tags/tag1021.xml"/><Relationship Id="rId15" Type="http://schemas.openxmlformats.org/officeDocument/2006/relationships/tags" Target="../tags/tag1020.xml"/><Relationship Id="rId14" Type="http://schemas.openxmlformats.org/officeDocument/2006/relationships/tags" Target="../tags/tag1019.xml"/><Relationship Id="rId13" Type="http://schemas.openxmlformats.org/officeDocument/2006/relationships/image" Target="../media/image37.svg"/><Relationship Id="rId12" Type="http://schemas.openxmlformats.org/officeDocument/2006/relationships/image" Target="../media/image36.png"/><Relationship Id="rId11" Type="http://schemas.openxmlformats.org/officeDocument/2006/relationships/tags" Target="../tags/tag1018.xml"/><Relationship Id="rId10" Type="http://schemas.openxmlformats.org/officeDocument/2006/relationships/tags" Target="../tags/tag1017.xml"/><Relationship Id="rId1" Type="http://schemas.openxmlformats.org/officeDocument/2006/relationships/tags" Target="../tags/tag1010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028.xml"/><Relationship Id="rId8" Type="http://schemas.openxmlformats.org/officeDocument/2006/relationships/tags" Target="../tags/tag1027.xml"/><Relationship Id="rId7" Type="http://schemas.openxmlformats.org/officeDocument/2006/relationships/tags" Target="../tags/tag1026.xml"/><Relationship Id="rId6" Type="http://schemas.openxmlformats.org/officeDocument/2006/relationships/tags" Target="../tags/tag1025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tags" Target="../tags/tag1024.xml"/><Relationship Id="rId27" Type="http://schemas.openxmlformats.org/officeDocument/2006/relationships/slideLayout" Target="../slideLayouts/slideLayout42.xml"/><Relationship Id="rId26" Type="http://schemas.openxmlformats.org/officeDocument/2006/relationships/tags" Target="../tags/tag1039.xml"/><Relationship Id="rId25" Type="http://schemas.openxmlformats.org/officeDocument/2006/relationships/tags" Target="../tags/tag1038.xml"/><Relationship Id="rId24" Type="http://schemas.openxmlformats.org/officeDocument/2006/relationships/tags" Target="../tags/tag1037.xml"/><Relationship Id="rId23" Type="http://schemas.openxmlformats.org/officeDocument/2006/relationships/image" Target="../media/image57.svg"/><Relationship Id="rId22" Type="http://schemas.openxmlformats.org/officeDocument/2006/relationships/image" Target="../media/image56.png"/><Relationship Id="rId21" Type="http://schemas.openxmlformats.org/officeDocument/2006/relationships/tags" Target="../tags/tag1036.xml"/><Relationship Id="rId20" Type="http://schemas.openxmlformats.org/officeDocument/2006/relationships/tags" Target="../tags/tag1035.xml"/><Relationship Id="rId2" Type="http://schemas.openxmlformats.org/officeDocument/2006/relationships/tags" Target="../tags/tag1023.xml"/><Relationship Id="rId19" Type="http://schemas.openxmlformats.org/officeDocument/2006/relationships/tags" Target="../tags/tag1034.xml"/><Relationship Id="rId18" Type="http://schemas.openxmlformats.org/officeDocument/2006/relationships/tags" Target="../tags/tag1033.xml"/><Relationship Id="rId17" Type="http://schemas.openxmlformats.org/officeDocument/2006/relationships/image" Target="../media/image64.svg"/><Relationship Id="rId16" Type="http://schemas.openxmlformats.org/officeDocument/2006/relationships/image" Target="../media/image63.png"/><Relationship Id="rId15" Type="http://schemas.openxmlformats.org/officeDocument/2006/relationships/tags" Target="../tags/tag1032.xml"/><Relationship Id="rId14" Type="http://schemas.openxmlformats.org/officeDocument/2006/relationships/tags" Target="../tags/tag1031.xml"/><Relationship Id="rId13" Type="http://schemas.openxmlformats.org/officeDocument/2006/relationships/tags" Target="../tags/tag1030.xml"/><Relationship Id="rId12" Type="http://schemas.openxmlformats.org/officeDocument/2006/relationships/tags" Target="../tags/tag1029.xml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tags" Target="../tags/tag102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1048.xml"/><Relationship Id="rId8" Type="http://schemas.openxmlformats.org/officeDocument/2006/relationships/tags" Target="../tags/tag1047.xml"/><Relationship Id="rId7" Type="http://schemas.openxmlformats.org/officeDocument/2006/relationships/tags" Target="../tags/tag1046.xml"/><Relationship Id="rId6" Type="http://schemas.openxmlformats.org/officeDocument/2006/relationships/tags" Target="../tags/tag1045.xml"/><Relationship Id="rId5" Type="http://schemas.openxmlformats.org/officeDocument/2006/relationships/tags" Target="../tags/tag1044.xml"/><Relationship Id="rId4" Type="http://schemas.openxmlformats.org/officeDocument/2006/relationships/tags" Target="../tags/tag1043.xml"/><Relationship Id="rId3" Type="http://schemas.openxmlformats.org/officeDocument/2006/relationships/tags" Target="../tags/tag1042.xml"/><Relationship Id="rId2" Type="http://schemas.openxmlformats.org/officeDocument/2006/relationships/tags" Target="../tags/tag1041.xml"/><Relationship Id="rId19" Type="http://schemas.openxmlformats.org/officeDocument/2006/relationships/slideLayout" Target="../slideLayouts/slideLayout43.xml"/><Relationship Id="rId18" Type="http://schemas.openxmlformats.org/officeDocument/2006/relationships/tags" Target="../tags/tag1057.xml"/><Relationship Id="rId17" Type="http://schemas.openxmlformats.org/officeDocument/2006/relationships/tags" Target="../tags/tag1056.xml"/><Relationship Id="rId16" Type="http://schemas.openxmlformats.org/officeDocument/2006/relationships/tags" Target="../tags/tag1055.xml"/><Relationship Id="rId15" Type="http://schemas.openxmlformats.org/officeDocument/2006/relationships/tags" Target="../tags/tag1054.xml"/><Relationship Id="rId14" Type="http://schemas.openxmlformats.org/officeDocument/2006/relationships/tags" Target="../tags/tag1053.xml"/><Relationship Id="rId13" Type="http://schemas.openxmlformats.org/officeDocument/2006/relationships/tags" Target="../tags/tag1052.xml"/><Relationship Id="rId12" Type="http://schemas.openxmlformats.org/officeDocument/2006/relationships/tags" Target="../tags/tag1051.xml"/><Relationship Id="rId11" Type="http://schemas.openxmlformats.org/officeDocument/2006/relationships/tags" Target="../tags/tag1050.xml"/><Relationship Id="rId10" Type="http://schemas.openxmlformats.org/officeDocument/2006/relationships/tags" Target="../tags/tag1049.xml"/><Relationship Id="rId1" Type="http://schemas.openxmlformats.org/officeDocument/2006/relationships/tags" Target="../tags/tag1040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tags" Target="../tags/tag1064.xml"/><Relationship Id="rId7" Type="http://schemas.openxmlformats.org/officeDocument/2006/relationships/tags" Target="../tags/tag1063.xml"/><Relationship Id="rId6" Type="http://schemas.openxmlformats.org/officeDocument/2006/relationships/tags" Target="../tags/tag1062.xml"/><Relationship Id="rId5" Type="http://schemas.openxmlformats.org/officeDocument/2006/relationships/tags" Target="../tags/tag1061.xml"/><Relationship Id="rId4" Type="http://schemas.openxmlformats.org/officeDocument/2006/relationships/image" Target="../media/image65.jpeg"/><Relationship Id="rId3" Type="http://schemas.openxmlformats.org/officeDocument/2006/relationships/tags" Target="../tags/tag1060.xml"/><Relationship Id="rId23" Type="http://schemas.openxmlformats.org/officeDocument/2006/relationships/slideLayout" Target="../slideLayouts/slideLayout44.xml"/><Relationship Id="rId22" Type="http://schemas.openxmlformats.org/officeDocument/2006/relationships/tags" Target="../tags/tag1075.xml"/><Relationship Id="rId21" Type="http://schemas.openxmlformats.org/officeDocument/2006/relationships/tags" Target="../tags/tag1074.xml"/><Relationship Id="rId20" Type="http://schemas.openxmlformats.org/officeDocument/2006/relationships/tags" Target="../tags/tag1073.xml"/><Relationship Id="rId2" Type="http://schemas.openxmlformats.org/officeDocument/2006/relationships/tags" Target="../tags/tag1059.xml"/><Relationship Id="rId19" Type="http://schemas.openxmlformats.org/officeDocument/2006/relationships/image" Target="../media/image68.jpeg"/><Relationship Id="rId18" Type="http://schemas.openxmlformats.org/officeDocument/2006/relationships/tags" Target="../tags/tag1072.xml"/><Relationship Id="rId17" Type="http://schemas.openxmlformats.org/officeDocument/2006/relationships/tags" Target="../tags/tag1071.xml"/><Relationship Id="rId16" Type="http://schemas.openxmlformats.org/officeDocument/2006/relationships/tags" Target="../tags/tag1070.xml"/><Relationship Id="rId15" Type="http://schemas.openxmlformats.org/officeDocument/2006/relationships/tags" Target="../tags/tag1069.xml"/><Relationship Id="rId14" Type="http://schemas.openxmlformats.org/officeDocument/2006/relationships/image" Target="../media/image67.jpeg"/><Relationship Id="rId13" Type="http://schemas.openxmlformats.org/officeDocument/2006/relationships/tags" Target="../tags/tag1068.xml"/><Relationship Id="rId12" Type="http://schemas.openxmlformats.org/officeDocument/2006/relationships/tags" Target="../tags/tag1067.xml"/><Relationship Id="rId11" Type="http://schemas.openxmlformats.org/officeDocument/2006/relationships/tags" Target="../tags/tag1066.xml"/><Relationship Id="rId10" Type="http://schemas.openxmlformats.org/officeDocument/2006/relationships/tags" Target="../tags/tag1065.xml"/><Relationship Id="rId1" Type="http://schemas.openxmlformats.org/officeDocument/2006/relationships/tags" Target="../tags/tag1058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078.xml"/><Relationship Id="rId2" Type="http://schemas.openxmlformats.org/officeDocument/2006/relationships/tags" Target="../tags/tag1077.xml"/><Relationship Id="rId1" Type="http://schemas.openxmlformats.org/officeDocument/2006/relationships/tags" Target="../tags/tag1076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086.xml"/><Relationship Id="rId8" Type="http://schemas.openxmlformats.org/officeDocument/2006/relationships/tags" Target="../tags/tag1085.xml"/><Relationship Id="rId7" Type="http://schemas.openxmlformats.org/officeDocument/2006/relationships/tags" Target="../tags/tag1084.xml"/><Relationship Id="rId6" Type="http://schemas.openxmlformats.org/officeDocument/2006/relationships/tags" Target="../tags/tag1083.xml"/><Relationship Id="rId5" Type="http://schemas.openxmlformats.org/officeDocument/2006/relationships/tags" Target="../tags/tag1082.xml"/><Relationship Id="rId4" Type="http://schemas.openxmlformats.org/officeDocument/2006/relationships/tags" Target="../tags/tag1081.xml"/><Relationship Id="rId3" Type="http://schemas.openxmlformats.org/officeDocument/2006/relationships/image" Target="../media/image69.jpeg"/><Relationship Id="rId2" Type="http://schemas.openxmlformats.org/officeDocument/2006/relationships/tags" Target="../tags/tag1080.xml"/><Relationship Id="rId17" Type="http://schemas.openxmlformats.org/officeDocument/2006/relationships/slideLayout" Target="../slideLayouts/slideLayout45.xml"/><Relationship Id="rId16" Type="http://schemas.openxmlformats.org/officeDocument/2006/relationships/tags" Target="../tags/tag1093.xml"/><Relationship Id="rId15" Type="http://schemas.openxmlformats.org/officeDocument/2006/relationships/tags" Target="../tags/tag1092.xml"/><Relationship Id="rId14" Type="http://schemas.openxmlformats.org/officeDocument/2006/relationships/tags" Target="../tags/tag1091.xml"/><Relationship Id="rId13" Type="http://schemas.openxmlformats.org/officeDocument/2006/relationships/tags" Target="../tags/tag1090.xml"/><Relationship Id="rId12" Type="http://schemas.openxmlformats.org/officeDocument/2006/relationships/tags" Target="../tags/tag1089.xml"/><Relationship Id="rId11" Type="http://schemas.openxmlformats.org/officeDocument/2006/relationships/tags" Target="../tags/tag1088.xml"/><Relationship Id="rId10" Type="http://schemas.openxmlformats.org/officeDocument/2006/relationships/tags" Target="../tags/tag1087.xml"/><Relationship Id="rId1" Type="http://schemas.openxmlformats.org/officeDocument/2006/relationships/tags" Target="../tags/tag107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jpeg"/><Relationship Id="rId8" Type="http://schemas.openxmlformats.org/officeDocument/2006/relationships/tags" Target="../tags/tag1100.xml"/><Relationship Id="rId7" Type="http://schemas.openxmlformats.org/officeDocument/2006/relationships/tags" Target="../tags/tag1099.xml"/><Relationship Id="rId6" Type="http://schemas.openxmlformats.org/officeDocument/2006/relationships/tags" Target="../tags/tag1098.xml"/><Relationship Id="rId5" Type="http://schemas.openxmlformats.org/officeDocument/2006/relationships/tags" Target="../tags/tag1097.xml"/><Relationship Id="rId4" Type="http://schemas.openxmlformats.org/officeDocument/2006/relationships/image" Target="../media/image70.jpeg"/><Relationship Id="rId3" Type="http://schemas.openxmlformats.org/officeDocument/2006/relationships/tags" Target="../tags/tag1096.xml"/><Relationship Id="rId2" Type="http://schemas.openxmlformats.org/officeDocument/2006/relationships/tags" Target="../tags/tag1095.xml"/><Relationship Id="rId13" Type="http://schemas.openxmlformats.org/officeDocument/2006/relationships/slideLayout" Target="../slideLayouts/slideLayout46.xml"/><Relationship Id="rId12" Type="http://schemas.openxmlformats.org/officeDocument/2006/relationships/tags" Target="../tags/tag1103.xml"/><Relationship Id="rId11" Type="http://schemas.openxmlformats.org/officeDocument/2006/relationships/tags" Target="../tags/tag1102.xml"/><Relationship Id="rId10" Type="http://schemas.openxmlformats.org/officeDocument/2006/relationships/tags" Target="../tags/tag1101.xml"/><Relationship Id="rId1" Type="http://schemas.openxmlformats.org/officeDocument/2006/relationships/tags" Target="../tags/tag1094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111.xml"/><Relationship Id="rId8" Type="http://schemas.openxmlformats.org/officeDocument/2006/relationships/tags" Target="../tags/tag1110.xml"/><Relationship Id="rId7" Type="http://schemas.openxmlformats.org/officeDocument/2006/relationships/tags" Target="../tags/tag1109.xml"/><Relationship Id="rId6" Type="http://schemas.openxmlformats.org/officeDocument/2006/relationships/tags" Target="../tags/tag1108.xml"/><Relationship Id="rId5" Type="http://schemas.openxmlformats.org/officeDocument/2006/relationships/tags" Target="../tags/tag1107.xml"/><Relationship Id="rId4" Type="http://schemas.openxmlformats.org/officeDocument/2006/relationships/tags" Target="../tags/tag1106.xml"/><Relationship Id="rId3" Type="http://schemas.openxmlformats.org/officeDocument/2006/relationships/image" Target="../media/image72.jpeg"/><Relationship Id="rId2" Type="http://schemas.openxmlformats.org/officeDocument/2006/relationships/tags" Target="../tags/tag1105.xml"/><Relationship Id="rId17" Type="http://schemas.openxmlformats.org/officeDocument/2006/relationships/slideLayout" Target="../slideLayouts/slideLayout47.xml"/><Relationship Id="rId16" Type="http://schemas.openxmlformats.org/officeDocument/2006/relationships/tags" Target="../tags/tag1118.xml"/><Relationship Id="rId15" Type="http://schemas.openxmlformats.org/officeDocument/2006/relationships/tags" Target="../tags/tag1117.xml"/><Relationship Id="rId14" Type="http://schemas.openxmlformats.org/officeDocument/2006/relationships/tags" Target="../tags/tag1116.xml"/><Relationship Id="rId13" Type="http://schemas.openxmlformats.org/officeDocument/2006/relationships/tags" Target="../tags/tag1115.xml"/><Relationship Id="rId12" Type="http://schemas.openxmlformats.org/officeDocument/2006/relationships/tags" Target="../tags/tag1114.xml"/><Relationship Id="rId11" Type="http://schemas.openxmlformats.org/officeDocument/2006/relationships/tags" Target="../tags/tag1113.xml"/><Relationship Id="rId10" Type="http://schemas.openxmlformats.org/officeDocument/2006/relationships/tags" Target="../tags/tag1112.xml"/><Relationship Id="rId1" Type="http://schemas.openxmlformats.org/officeDocument/2006/relationships/tags" Target="../tags/tag1104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1126.xml"/><Relationship Id="rId8" Type="http://schemas.openxmlformats.org/officeDocument/2006/relationships/tags" Target="../tags/tag1125.xml"/><Relationship Id="rId7" Type="http://schemas.openxmlformats.org/officeDocument/2006/relationships/tags" Target="../tags/tag1124.xml"/><Relationship Id="rId6" Type="http://schemas.openxmlformats.org/officeDocument/2006/relationships/tags" Target="../tags/tag1123.xml"/><Relationship Id="rId5" Type="http://schemas.openxmlformats.org/officeDocument/2006/relationships/tags" Target="../tags/tag1122.xml"/><Relationship Id="rId4" Type="http://schemas.openxmlformats.org/officeDocument/2006/relationships/tags" Target="../tags/tag1121.xml"/><Relationship Id="rId3" Type="http://schemas.openxmlformats.org/officeDocument/2006/relationships/image" Target="../media/image73.jpeg"/><Relationship Id="rId2" Type="http://schemas.openxmlformats.org/officeDocument/2006/relationships/tags" Target="../tags/tag1120.xml"/><Relationship Id="rId17" Type="http://schemas.openxmlformats.org/officeDocument/2006/relationships/slideLayout" Target="../slideLayouts/slideLayout48.xml"/><Relationship Id="rId16" Type="http://schemas.openxmlformats.org/officeDocument/2006/relationships/tags" Target="../tags/tag1133.xml"/><Relationship Id="rId15" Type="http://schemas.openxmlformats.org/officeDocument/2006/relationships/tags" Target="../tags/tag1132.xml"/><Relationship Id="rId14" Type="http://schemas.openxmlformats.org/officeDocument/2006/relationships/tags" Target="../tags/tag1131.xml"/><Relationship Id="rId13" Type="http://schemas.openxmlformats.org/officeDocument/2006/relationships/tags" Target="../tags/tag1130.xml"/><Relationship Id="rId12" Type="http://schemas.openxmlformats.org/officeDocument/2006/relationships/tags" Target="../tags/tag1129.xml"/><Relationship Id="rId11" Type="http://schemas.openxmlformats.org/officeDocument/2006/relationships/tags" Target="../tags/tag1128.xml"/><Relationship Id="rId10" Type="http://schemas.openxmlformats.org/officeDocument/2006/relationships/tags" Target="../tags/tag1127.xml"/><Relationship Id="rId1" Type="http://schemas.openxmlformats.org/officeDocument/2006/relationships/tags" Target="../tags/tag1119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136.xml"/><Relationship Id="rId2" Type="http://schemas.openxmlformats.org/officeDocument/2006/relationships/tags" Target="../tags/tag1135.xml"/><Relationship Id="rId1" Type="http://schemas.openxmlformats.org/officeDocument/2006/relationships/tags" Target="../tags/tag113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690.xml"/><Relationship Id="rId7" Type="http://schemas.openxmlformats.org/officeDocument/2006/relationships/tags" Target="../tags/tag689.xml"/><Relationship Id="rId6" Type="http://schemas.openxmlformats.org/officeDocument/2006/relationships/tags" Target="../tags/tag688.xml"/><Relationship Id="rId5" Type="http://schemas.openxmlformats.org/officeDocument/2006/relationships/tags" Target="../tags/tag687.xml"/><Relationship Id="rId4" Type="http://schemas.openxmlformats.org/officeDocument/2006/relationships/image" Target="../media/image11.jpeg"/><Relationship Id="rId3" Type="http://schemas.openxmlformats.org/officeDocument/2006/relationships/tags" Target="../tags/tag686.xml"/><Relationship Id="rId23" Type="http://schemas.openxmlformats.org/officeDocument/2006/relationships/slideLayout" Target="../slideLayouts/slideLayout15.xml"/><Relationship Id="rId22" Type="http://schemas.openxmlformats.org/officeDocument/2006/relationships/tags" Target="../tags/tag701.xml"/><Relationship Id="rId21" Type="http://schemas.openxmlformats.org/officeDocument/2006/relationships/tags" Target="../tags/tag700.xml"/><Relationship Id="rId20" Type="http://schemas.openxmlformats.org/officeDocument/2006/relationships/tags" Target="../tags/tag699.xml"/><Relationship Id="rId2" Type="http://schemas.openxmlformats.org/officeDocument/2006/relationships/tags" Target="../tags/tag685.xml"/><Relationship Id="rId19" Type="http://schemas.openxmlformats.org/officeDocument/2006/relationships/image" Target="../media/image14.jpeg"/><Relationship Id="rId18" Type="http://schemas.openxmlformats.org/officeDocument/2006/relationships/tags" Target="../tags/tag698.xml"/><Relationship Id="rId17" Type="http://schemas.openxmlformats.org/officeDocument/2006/relationships/tags" Target="../tags/tag697.xml"/><Relationship Id="rId16" Type="http://schemas.openxmlformats.org/officeDocument/2006/relationships/tags" Target="../tags/tag696.xml"/><Relationship Id="rId15" Type="http://schemas.openxmlformats.org/officeDocument/2006/relationships/tags" Target="../tags/tag695.xml"/><Relationship Id="rId14" Type="http://schemas.openxmlformats.org/officeDocument/2006/relationships/image" Target="../media/image13.jpeg"/><Relationship Id="rId13" Type="http://schemas.openxmlformats.org/officeDocument/2006/relationships/tags" Target="../tags/tag694.xml"/><Relationship Id="rId12" Type="http://schemas.openxmlformats.org/officeDocument/2006/relationships/tags" Target="../tags/tag693.xml"/><Relationship Id="rId11" Type="http://schemas.openxmlformats.org/officeDocument/2006/relationships/tags" Target="../tags/tag692.xml"/><Relationship Id="rId10" Type="http://schemas.openxmlformats.org/officeDocument/2006/relationships/tags" Target="../tags/tag691.xml"/><Relationship Id="rId1" Type="http://schemas.openxmlformats.org/officeDocument/2006/relationships/tags" Target="../tags/tag68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09.xml"/><Relationship Id="rId8" Type="http://schemas.openxmlformats.org/officeDocument/2006/relationships/tags" Target="../tags/tag708.xml"/><Relationship Id="rId7" Type="http://schemas.openxmlformats.org/officeDocument/2006/relationships/tags" Target="../tags/tag707.xml"/><Relationship Id="rId6" Type="http://schemas.openxmlformats.org/officeDocument/2006/relationships/tags" Target="../tags/tag706.xml"/><Relationship Id="rId5" Type="http://schemas.openxmlformats.org/officeDocument/2006/relationships/tags" Target="../tags/tag705.xml"/><Relationship Id="rId4" Type="http://schemas.openxmlformats.org/officeDocument/2006/relationships/tags" Target="../tags/tag704.xml"/><Relationship Id="rId3" Type="http://schemas.openxmlformats.org/officeDocument/2006/relationships/image" Target="../media/image15.jpeg"/><Relationship Id="rId2" Type="http://schemas.openxmlformats.org/officeDocument/2006/relationships/tags" Target="../tags/tag703.xml"/><Relationship Id="rId11" Type="http://schemas.openxmlformats.org/officeDocument/2006/relationships/slideLayout" Target="../slideLayouts/slideLayout16.xml"/><Relationship Id="rId10" Type="http://schemas.openxmlformats.org/officeDocument/2006/relationships/tags" Target="../tags/tag710.xml"/><Relationship Id="rId1" Type="http://schemas.openxmlformats.org/officeDocument/2006/relationships/tags" Target="../tags/tag70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18.xml"/><Relationship Id="rId8" Type="http://schemas.openxmlformats.org/officeDocument/2006/relationships/tags" Target="../tags/tag717.xml"/><Relationship Id="rId7" Type="http://schemas.openxmlformats.org/officeDocument/2006/relationships/tags" Target="../tags/tag716.xml"/><Relationship Id="rId6" Type="http://schemas.openxmlformats.org/officeDocument/2006/relationships/tags" Target="../tags/tag715.xml"/><Relationship Id="rId5" Type="http://schemas.openxmlformats.org/officeDocument/2006/relationships/tags" Target="../tags/tag714.xml"/><Relationship Id="rId4" Type="http://schemas.openxmlformats.org/officeDocument/2006/relationships/image" Target="../media/image16.jpeg"/><Relationship Id="rId3" Type="http://schemas.openxmlformats.org/officeDocument/2006/relationships/tags" Target="../tags/tag713.xml"/><Relationship Id="rId2" Type="http://schemas.openxmlformats.org/officeDocument/2006/relationships/tags" Target="../tags/tag712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720.xml"/><Relationship Id="rId10" Type="http://schemas.openxmlformats.org/officeDocument/2006/relationships/tags" Target="../tags/tag719.xml"/><Relationship Id="rId1" Type="http://schemas.openxmlformats.org/officeDocument/2006/relationships/tags" Target="../tags/tag71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28.xml"/><Relationship Id="rId8" Type="http://schemas.openxmlformats.org/officeDocument/2006/relationships/tags" Target="../tags/tag727.xml"/><Relationship Id="rId7" Type="http://schemas.openxmlformats.org/officeDocument/2006/relationships/tags" Target="../tags/tag726.xml"/><Relationship Id="rId6" Type="http://schemas.openxmlformats.org/officeDocument/2006/relationships/tags" Target="../tags/tag725.xml"/><Relationship Id="rId5" Type="http://schemas.openxmlformats.org/officeDocument/2006/relationships/image" Target="../media/image17.jpeg"/><Relationship Id="rId4" Type="http://schemas.openxmlformats.org/officeDocument/2006/relationships/tags" Target="../tags/tag724.xml"/><Relationship Id="rId3" Type="http://schemas.openxmlformats.org/officeDocument/2006/relationships/tags" Target="../tags/tag723.xml"/><Relationship Id="rId2" Type="http://schemas.openxmlformats.org/officeDocument/2006/relationships/tags" Target="../tags/tag722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735.xml"/><Relationship Id="rId17" Type="http://schemas.openxmlformats.org/officeDocument/2006/relationships/tags" Target="../tags/tag734.xml"/><Relationship Id="rId16" Type="http://schemas.openxmlformats.org/officeDocument/2006/relationships/tags" Target="../tags/tag733.xml"/><Relationship Id="rId15" Type="http://schemas.openxmlformats.org/officeDocument/2006/relationships/image" Target="../media/image19.jpeg"/><Relationship Id="rId14" Type="http://schemas.openxmlformats.org/officeDocument/2006/relationships/tags" Target="../tags/tag732.xml"/><Relationship Id="rId13" Type="http://schemas.openxmlformats.org/officeDocument/2006/relationships/tags" Target="../tags/tag731.xml"/><Relationship Id="rId12" Type="http://schemas.openxmlformats.org/officeDocument/2006/relationships/tags" Target="../tags/tag730.xml"/><Relationship Id="rId11" Type="http://schemas.openxmlformats.org/officeDocument/2006/relationships/tags" Target="../tags/tag729.xml"/><Relationship Id="rId10" Type="http://schemas.openxmlformats.org/officeDocument/2006/relationships/image" Target="../media/image18.jpeg"/><Relationship Id="rId1" Type="http://schemas.openxmlformats.org/officeDocument/2006/relationships/tags" Target="../tags/tag72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42.xml"/><Relationship Id="rId8" Type="http://schemas.openxmlformats.org/officeDocument/2006/relationships/tags" Target="../tags/tag741.xml"/><Relationship Id="rId7" Type="http://schemas.openxmlformats.org/officeDocument/2006/relationships/tags" Target="../tags/tag74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ags" Target="../tags/tag739.xml"/><Relationship Id="rId3" Type="http://schemas.openxmlformats.org/officeDocument/2006/relationships/tags" Target="../tags/tag738.xml"/><Relationship Id="rId20" Type="http://schemas.openxmlformats.org/officeDocument/2006/relationships/slideLayout" Target="../slideLayouts/slideLayout19.xml"/><Relationship Id="rId2" Type="http://schemas.openxmlformats.org/officeDocument/2006/relationships/tags" Target="../tags/tag737.xml"/><Relationship Id="rId19" Type="http://schemas.openxmlformats.org/officeDocument/2006/relationships/tags" Target="../tags/tag748.xml"/><Relationship Id="rId18" Type="http://schemas.openxmlformats.org/officeDocument/2006/relationships/tags" Target="../tags/tag747.xml"/><Relationship Id="rId17" Type="http://schemas.openxmlformats.org/officeDocument/2006/relationships/tags" Target="../tags/tag746.xml"/><Relationship Id="rId16" Type="http://schemas.openxmlformats.org/officeDocument/2006/relationships/image" Target="../media/image25.svg"/><Relationship Id="rId15" Type="http://schemas.openxmlformats.org/officeDocument/2006/relationships/image" Target="../media/image24.png"/><Relationship Id="rId14" Type="http://schemas.openxmlformats.org/officeDocument/2006/relationships/tags" Target="../tags/tag745.xml"/><Relationship Id="rId13" Type="http://schemas.openxmlformats.org/officeDocument/2006/relationships/tags" Target="../tags/tag744.xml"/><Relationship Id="rId12" Type="http://schemas.openxmlformats.org/officeDocument/2006/relationships/tags" Target="../tags/tag743.xml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tags" Target="../tags/tag7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5700"/>
              <a:t>第2章 大模型应用开发基础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CAXDING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CUDA编程模型与架构原理：CUDA的并行计算原理</a:t>
            </a:r>
            <a:endParaRPr lang="zh-CN" altLang="en-US" sz="3000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4165600"/>
            <a:ext cx="10972800" cy="2082800"/>
            <a:chOff x="960" y="6560"/>
            <a:chExt cx="17280" cy="3280"/>
          </a:xfrm>
        </p:grpSpPr>
      </p:grpSp>
      <p:pic>
        <p:nvPicPr>
          <p:cNvPr id="16" name="内容占位符 15" descr="3d2d1946-4b31-428c-b0e0-f6c17e4adad8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3373" b="3373"/>
          <a:stretch>
            <a:fillRect/>
          </a:stretch>
        </p:blipFill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 sz="1700"/>
              <a:t>CUDA内核并行加速</a:t>
            </a:r>
            <a:endParaRPr lang="zh-CN" altLang="en-US" sz="1700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CUDA内核驱动GPU并行处理，加速任务执行。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1700"/>
              <a:t>数组相加示例</a:t>
            </a:r>
            <a:endParaRPr lang="zh-CN" altLang="en-US" sz="17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假设需要将两个长度为100万的数组相加：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CUDA与流水线生产类比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CUDA类比现代化工厂，CPU如单工匠，GPU似多流水线，实现高效并行处理。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 sz="1700"/>
              <a:t>CUDA编程模型与架构</a:t>
            </a:r>
            <a:endParaRPr lang="zh-CN" altLang="en-US" sz="17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CUDA架构通过主机-设备协作，利用灵活内存结构和高效线程调度，支持大规模并行计算，成为AI和高性能计算的关键工具。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基于CUDA的矩阵运算与优化实现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pic>
        <p:nvPicPr>
          <p:cNvPr id="14" name="内容占位符 13" descr="8c4d367f-d7be-4a51-bf64-211e4975b9a2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30" r="130"/>
          <a:stretch>
            <a:fillRect/>
          </a:stretch>
        </p:blipFill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CUDA矩阵运算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详尽展示PyTorch CUDA支持下的矩阵运算，从初始化至加速计算，中文结果直观呈现。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优化实现流程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深入剖析从标准到优化的实现过程，凸显CUDA在矩阵处理上的卓越效能。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CUDA内核性能调优与工具使用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4216400"/>
            <a:ext cx="10972800" cy="2032000"/>
            <a:chOff x="960" y="6640"/>
            <a:chExt cx="17280" cy="3200"/>
          </a:xfrm>
        </p:grpSpPr>
      </p:grpSp>
      <p:pic>
        <p:nvPicPr>
          <p:cNvPr id="20" name="内容占位符 19" descr="6fddb0e7-aec7-4284-91d3-710836ddb7ae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909" r="909"/>
          <a:stretch>
            <a:fillRect/>
          </a:stretch>
        </p:blipFill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优化目标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CUDA内核优化聚焦GPU资源高效利用，提升线程执行效率，降低内存访问延迟与共享内存冲突，确保计算密度最大化。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优化策略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采用内存合并访问模式，调整线程块大小匹配硬件特性，优化共享内存布局，减少bank冲突，提升数据吞吐量。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工具链实践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PyTorch集成CUDA内核，通过nvprof分析指令占比与内存带宽，nsys可视化追踪内核耗时，定位分支预测失效等瓶颈。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性能验证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优化后核函数执行时间缩短37%，SM利用率提升至82%，L2缓存命中率提高21%，显存带宽占用峰值下降15%。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CUDA内核性能调优与工具使用</a:t>
            </a:r>
            <a:endParaRPr lang="zh-CN" altLang="en-US" sz="30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8177edeb26166c1e80596dc1fc00e5dd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14594" r="14594"/>
          <a:stretch>
            <a:fillRect/>
          </a:stretch>
        </p:blipFill>
        <p:spPr>
          <a:xfrm>
            <a:off x="6096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251200 h 3251200"/>
              <a:gd name="connisteX5" fmla="*/ 0 w 3454400"/>
              <a:gd name="connsiteY5" fmla="*/ 3251200 h 3251200"/>
              <a:gd name="connisteX6" fmla="*/ 0 w 3454400"/>
              <a:gd name="connsiteY6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251200"/>
                </a:lnTo>
                <a:lnTo>
                  <a:pt x="0" y="32512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优化线程配置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调整线程块和网格的大小。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ab4f781495b47ee9ac8165d75e5a189f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14594" r="14594"/>
          <a:stretch>
            <a:fillRect/>
          </a:stretch>
        </p:blipFill>
        <p:spPr>
          <a:xfrm>
            <a:off x="43688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251200 h 3251200"/>
              <a:gd name="connisteX5" fmla="*/ 0 w 3454400"/>
              <a:gd name="connsiteY5" fmla="*/ 3251200 h 3251200"/>
              <a:gd name="connisteX6" fmla="*/ 0 w 3454400"/>
              <a:gd name="connsiteY6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251200"/>
                </a:lnTo>
                <a:lnTo>
                  <a:pt x="0" y="32512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减少全局内存访问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优先使用共享内存。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d1093d598fe3f13e0bba34d0f9a687fd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14594" r="14594"/>
          <a:stretch>
            <a:fillRect/>
          </a:stretch>
        </p:blipFill>
        <p:spPr>
          <a:xfrm>
            <a:off x="81280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251200 h 3251200"/>
              <a:gd name="connisteX5" fmla="*/ 0 w 3454400"/>
              <a:gd name="connsiteY5" fmla="*/ 3251200 h 3251200"/>
              <a:gd name="connisteX6" fmla="*/ 0 w 3454400"/>
              <a:gd name="connsiteY6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251200"/>
                </a:lnTo>
                <a:lnTo>
                  <a:pt x="0" y="32512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使用性能分析工具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识别性能瓶颈，优化关键代码。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基于PyTorch的大模型构建方法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PyTorch核心模块解析</a:t>
            </a:r>
            <a:endParaRPr lang="zh-CN" altLang="en-US" sz="3000"/>
          </a:p>
        </p:txBody>
      </p:sp>
      <p:grpSp>
        <p:nvGrpSpPr>
          <p:cNvPr id="11" name="组合 10"/>
          <p:cNvGrpSpPr/>
          <p:nvPr/>
        </p:nvGrpSpPr>
        <p:grpSpPr>
          <a:xfrm>
            <a:off x="4648200" y="4775200"/>
            <a:ext cx="6934200" cy="1473200"/>
            <a:chOff x="7320" y="7520"/>
            <a:chExt cx="10920" cy="2320"/>
          </a:xfrm>
        </p:grpSpPr>
      </p:grpSp>
      <p:pic>
        <p:nvPicPr>
          <p:cNvPr id="12" name="内容占位符 11" descr="a9ffdcd8-d7bf-43fd-911e-2f0de96e2f01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08" r="408"/>
          <a:stretch>
            <a:fillRect/>
          </a:stretch>
        </p:blipFill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动态计算图特性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PyTorch通过动态计算图实现灵活的网络结构设计，支持运行时动态修改计算流程。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模块化模型定义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使用nn.Module封装模型层，结合参数管理与前向传播方法，简化复杂网络搭建过程。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自动微分与优化器</a:t>
            </a:r>
            <a:endParaRPr lang="zh-CN" altLang="en-US" sz="3000"/>
          </a:p>
        </p:txBody>
      </p:sp>
      <p:grpSp>
        <p:nvGrpSpPr>
          <p:cNvPr id="17" name="组合 16"/>
          <p:cNvGrpSpPr/>
          <p:nvPr/>
        </p:nvGrpSpPr>
        <p:grpSpPr>
          <a:xfrm>
            <a:off x="6705600" y="3352800"/>
            <a:ext cx="4876800" cy="2895600"/>
            <a:chOff x="10560" y="5280"/>
            <a:chExt cx="7680" cy="4560"/>
          </a:xfrm>
        </p:grpSpPr>
      </p:grpSp>
      <p:pic>
        <p:nvPicPr>
          <p:cNvPr id="18" name="内容占位符 17" descr="8efe1b0047ac9205153bd1d2be5db8a0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351" r="1351"/>
          <a:stretch>
            <a:fillRect/>
          </a:stretch>
        </p:blipFill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3" name="图片占位符 12" descr="base\assets\7"/>
          <p:cNvPicPr>
            <a:picLocks noChangeAspect="1"/>
          </p:cNvPicPr>
          <p:nvPr>
            <p:ph type="pic" idx="16391"/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8960" y="3566160"/>
            <a:ext cx="487680" cy="48768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8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梯度计算机制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基于Tensor自动微分系统，通过链式法则高效计算各层参数梯度，支持反向传播。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2" name="图片占位符 11" descr="base\assets\8"/>
          <p:cNvPicPr>
            <a:picLocks noChangeAspect="1"/>
          </p:cNvPicPr>
          <p:nvPr>
            <p:ph type="pic" idx="16393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62160" y="3566160"/>
            <a:ext cx="487680" cy="48768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优化策略实现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内置Adam、SGD等优化器，动态调整学习率与权重更新策略，提升训练收敛速度。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分布式训练技术</a:t>
            </a:r>
            <a:endParaRPr lang="zh-CN" altLang="en-US" sz="3000"/>
          </a:p>
        </p:txBody>
      </p:sp>
      <p:grpSp>
        <p:nvGrpSpPr>
          <p:cNvPr id="12" name="组合 11"/>
          <p:cNvGrpSpPr/>
          <p:nvPr/>
        </p:nvGrpSpPr>
        <p:grpSpPr>
          <a:xfrm>
            <a:off x="8001000" y="2108200"/>
            <a:ext cx="3124200" cy="3556000"/>
            <a:chOff x="12600" y="3320"/>
            <a:chExt cx="4920" cy="5600"/>
          </a:xfrm>
        </p:grpSpPr>
      </p:grpSp>
      <p:pic>
        <p:nvPicPr>
          <p:cNvPr id="13" name="内容占位符 12" descr="ab43479bb5b9efcbe616e37a86316c99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4579" b="4579"/>
          <a:stretch>
            <a:fillRect/>
          </a:stretch>
        </p:blipFill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多GPU并行训练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采用DataParallel或DistributedDataParallel实现数据并行，突破单卡显存限制。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性能优化实践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通过梯度累积、混合精度训练及通信优化，降低显存占用并加速大规模模型训练。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700"/>
              <a:t>PyTorch核心模块解析：数据加载与模型定义：PyTorch核心模块简介</a:t>
            </a:r>
            <a:endParaRPr lang="zh-CN" altLang="en-US" sz="27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0531493b-f96c-4727-b57b-91c41d816ea2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5748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数据加载模块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通过torch.utils.data.DataLoader处理数据集，支持批量加载和数据增强。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e8cd3883-c9a9-4b06-8484-25ecdf2ec643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53340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模型定义模块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 sz="1400"/>
              <a:t>基于torch.nn.Module，通过定义层和前向传播实现自定义神经网络。</a:t>
            </a:r>
            <a:endParaRPr lang="zh-CN" altLang="en-US" sz="1400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ae380a16bb24aa9403d84fabe298dbe7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16676" r="16676"/>
          <a:stretch>
            <a:fillRect/>
          </a:stretch>
        </p:blipFill>
        <p:spPr>
          <a:xfrm>
            <a:off x="90932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示例任务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 sz="1400"/>
              <a:t>实现手写数字分类器，参考Pytorch官方文档。</a:t>
            </a:r>
            <a:endParaRPr lang="zh-CN" altLang="en-US" sz="1400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PyTorch核心模块解析：数据加载与模型定义</a:t>
            </a:r>
            <a:endParaRPr lang="zh-CN" altLang="en-US" sz="3000"/>
          </a:p>
        </p:txBody>
      </p:sp>
      <p:grpSp>
        <p:nvGrpSpPr>
          <p:cNvPr id="10" name="组合 9"/>
          <p:cNvGrpSpPr/>
          <p:nvPr/>
        </p:nvGrpSpPr>
        <p:grpSpPr>
          <a:xfrm>
            <a:off x="1066800" y="3149600"/>
            <a:ext cx="3124200" cy="1473200"/>
            <a:chOff x="1680" y="4960"/>
            <a:chExt cx="4920" cy="2320"/>
          </a:xfrm>
        </p:grpSpPr>
      </p:grpSp>
      <p:pic>
        <p:nvPicPr>
          <p:cNvPr id="11" name="内容占位符 10" descr="8653e8cb3123f20f0a1402bfc3fe84c6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8817" r="8817"/>
          <a:stretch>
            <a:fillRect/>
          </a:stretch>
        </p:blipFill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PyTorch代码实现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PyTorch代码示例，涵盖数据加载、模型定义、训练与测试，助新手快速掌握深度学习开发流程。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70350" y="1295400"/>
            <a:ext cx="7258050" cy="4267200"/>
            <a:chOff x="6410" y="2040"/>
            <a:chExt cx="11430" cy="672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CUDA并行编程技术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基于PyTorch的大模型构建方法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Nginx web服务器开发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HuggingFace Transformer库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API接口开发与云端部署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自动微分与优化器的实现原理</a:t>
            </a:r>
            <a:endParaRPr lang="zh-CN" altLang="en-US" sz="3300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base\assets\1"/>
          <p:cNvPicPr>
            <a:picLocks noChangeAspect="1"/>
          </p:cNvPicPr>
          <p:nvPr>
            <p:ph type="pic" idx="16394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2171700"/>
            <a:ext cx="914400" cy="9144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自动微分与优化器概览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自动微分结合优化器，简化深度学习训练，实现高效参数更新。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0" name="图片占位符 19" descr="base\assets\2"/>
          <p:cNvPicPr>
            <a:picLocks noChangeAspect="1"/>
          </p:cNvPicPr>
          <p:nvPr>
            <p:ph type="pic" idx="16396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3200" y="2171700"/>
            <a:ext cx="914400" cy="914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PyTorch自动微分优化器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PyTorch的torch.autograd模块记录操作历史，形成动态计算图，优化器通过梯度调整参数，逐步逼近目标。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2" name="图片占位符 21" descr="base\assets\3"/>
          <p:cNvPicPr>
            <a:picLocks noChangeAspect="1"/>
          </p:cNvPicPr>
          <p:nvPr>
            <p:ph type="pic" idx="16398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400" y="4686300"/>
            <a:ext cx="914400" cy="914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手写数字分类任务示例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以下是一个完整的代码示例，通过手写数字分类任务逐步讲解自动微分和优化器的实现原理。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1" name="图片占位符 20" descr="base\assets\4"/>
          <p:cNvPicPr>
            <a:picLocks noChangeAspect="1"/>
          </p:cNvPicPr>
          <p:nvPr>
            <p:ph type="pic" idx="16400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53200" y="4686300"/>
            <a:ext cx="914400" cy="91440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线性回归模型的训练流程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/>
              <a:t>"PyTorch通过自动微分和优化器，实现线性回归模型的训练，展示数据处理、传播及参数更新流程。"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多GPU分布式训练与性能优化</a:t>
            </a:r>
            <a:endParaRPr lang="zh-CN" altLang="en-US" sz="3000"/>
          </a:p>
        </p:txBody>
      </p:sp>
      <p:grpSp>
        <p:nvGrpSpPr>
          <p:cNvPr id="25" name="组合 24"/>
          <p:cNvGrpSpPr/>
          <p:nvPr/>
        </p:nvGrpSpPr>
        <p:grpSpPr>
          <a:xfrm>
            <a:off x="609600" y="1600200"/>
            <a:ext cx="10972800" cy="4572000"/>
            <a:chOff x="960" y="2520"/>
            <a:chExt cx="17280" cy="7200"/>
          </a:xfrm>
        </p:grpSpPr>
      </p:grpSp>
      <p:pic>
        <p:nvPicPr>
          <p:cNvPr id="22" name="图片占位符 21" descr="8a162b0f-b85e-451b-b052-84aadbc564ee"/>
          <p:cNvPicPr>
            <a:picLocks noChangeAspect="1"/>
          </p:cNvPicPr>
          <p:nvPr>
            <p:ph type="pic" idx="16392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多GPU分布式训练简介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多GPU分布式训练加速深度学习，PyTorch工具提升效率，关注数据加载与资源分配。</a:t>
            </a:r>
            <a:endParaRPr lang="zh-CN" altLang="en-US"/>
          </a:p>
        </p:txBody>
      </p:sp>
      <p:pic>
        <p:nvPicPr>
          <p:cNvPr id="23" name="图片占位符 22" descr="6d019525-38e0-40cf-95a5-35fcad06b459"/>
          <p:cNvPicPr>
            <a:picLocks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PyTorch分布式训练实践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多GPU训练优化：增大batch_size，调整num_workers，减少跨设备通信，监控显存。</a:t>
            </a:r>
            <a:endParaRPr lang="zh-CN" altLang="en-US"/>
          </a:p>
        </p:txBody>
      </p:sp>
      <p:pic>
        <p:nvPicPr>
          <p:cNvPr id="24" name="图片占位符 23" descr="ec8348dd-ea15-4211-b056-828463ed719c"/>
          <p:cNvPicPr>
            <a:picLocks noChangeAspect="1"/>
          </p:cNvPicPr>
          <p:nvPr>
            <p:ph type="pic" idx="16394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分布式训练效率提升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多GPU加速深度学习，PyTorch简化并行训练，优化批量大小提升模型性能。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Nginx web服务器开发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核心模块与配置解析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8bb0b7d5a82d60525486f6c73bef1d41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6323" b="6323"/>
          <a:stretch>
            <a:fillRect/>
          </a:stretch>
        </p:blipFill>
        <p:spPr>
          <a:xfrm>
            <a:off x="6096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模块化架构优势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事件驱动架构支持高并发，模块化设计便于功能扩展与定制化开发。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3ee3d4db-01c9-442c-9e68-b1815f3742ef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l="531" r="531"/>
          <a:stretch>
            <a:fillRect/>
          </a:stretch>
        </p:blipFill>
        <p:spPr>
          <a:xfrm>
            <a:off x="62484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配置文件结构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配置指令通过层级块结构定义，主配置与模块配置分离提升维护效率。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静态与动态内容处理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c0c32bd343ed2b93e0190aa4d27260c3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8559" b="8559"/>
          <a:stretch>
            <a:fillRect/>
          </a:stretch>
        </p:blipFill>
        <p:spPr>
          <a:xfrm>
            <a:off x="6096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静态资源服务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基于HTTP模块高效响应静态请求，支持缓存控制与Gzip压缩优化传输。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07b3b93dd89634719c184705eac10239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8632" b="8632"/>
          <a:stretch>
            <a:fillRect/>
          </a:stretch>
        </p:blipFill>
        <p:spPr>
          <a:xfrm>
            <a:off x="62484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动态请求反向代理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通过FastCGI模块转发动态请求至后端应用，实现动静分离架构。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高并发性能调优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9447a77f391422f44eb151b8bca78d3c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800" b="800"/>
          <a:stretch>
            <a:fillRect/>
          </a:stretch>
        </p:blipFill>
        <p:spPr>
          <a:xfrm>
            <a:off x="914400" y="1828800"/>
            <a:ext cx="4724400" cy="2641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连接数优化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调整worker_processes与worker_connections参数，匹配CPU核心数与负载。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4ed420b730ab8d1c066c71ad43b2d1d5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8052" b="8052"/>
          <a:stretch>
            <a:fillRect/>
          </a:stretch>
        </p:blipFill>
        <p:spPr>
          <a:xfrm>
            <a:off x="6553200" y="1828800"/>
            <a:ext cx="4724400" cy="26416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缓存与压缩策略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开启缓存头与Brotli压缩，减少带宽消耗并提升客户端加载速度。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应用开发与优化技术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a776be80046ae40adb44e2b9bd4c307d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8559" b="8559"/>
          <a:stretch>
            <a:fillRect/>
          </a:stretch>
        </p:blipFill>
        <p:spPr>
          <a:xfrm>
            <a:off x="6096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负载均衡配置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基于轮询或IP哈希算法分配请求，结合健康检查保障服务可用性。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97c79caf6a4fc2cbbae4cddb26b04d77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8632" b="8632"/>
          <a:stretch>
            <a:fillRect/>
          </a:stretch>
        </p:blipFill>
        <p:spPr>
          <a:xfrm>
            <a:off x="62484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安全防护实践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配置SSL模块实现HTTPS，限制请求头大小防止DDoS攻击。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Nginx核心模块与配置解析</a:t>
            </a:r>
            <a:endParaRPr lang="zh-CN" altLang="en-US" sz="3300"/>
          </a:p>
        </p:txBody>
      </p:sp>
      <p:grpSp>
        <p:nvGrpSpPr>
          <p:cNvPr id="27" name="组合 26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6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4" name="图片占位符 23" descr="base\assets\7"/>
          <p:cNvPicPr>
            <a:picLocks noChangeAspect="1"/>
          </p:cNvPicPr>
          <p:nvPr>
            <p:ph type="pic" idx="16394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60" y="1978660"/>
            <a:ext cx="487680" cy="48768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Nginx核心模块概览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Nginx的核心模块支持高效处理连接，包括HTTP、HTTPS、SMTP、POP3、IMAP等协议，实现高性能负载均衡和反向代理服务。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 hasCustomPrompt="1"/>
            <p:custDataLst>
              <p:tags r:id="rId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base\assets\2"/>
          <p:cNvPicPr>
            <a:picLocks noChangeAspect="1"/>
          </p:cNvPicPr>
          <p:nvPr>
            <p:ph type="pic" idx="16397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560" y="1978660"/>
            <a:ext cx="487680" cy="48768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静态文件处理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通过简单配置，Nginx能高效地处理静态文件请求，减少后端服务器压力，提升网站加载速度。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base\assets\3"/>
          <p:cNvPicPr>
            <a:picLocks noChangeAspect="1"/>
          </p:cNvPicPr>
          <p:nvPr>
            <p:ph type="pic" idx="16400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7760" y="4493260"/>
            <a:ext cx="487680" cy="48768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反向代理配置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22"/>
            </p:custDataLst>
          </p:nvPr>
        </p:nvSpPr>
        <p:spPr/>
        <p:txBody>
          <a:bodyPr/>
          <a:p>
            <a:r>
              <a:rPr lang="zh-CN" altLang="en-US"/>
              <a:t>利用Nginx作为反向代理，可以实现对后端多个服务器的负载均衡，提高网站的可用性和响应速度。</a:t>
            </a:r>
            <a:endParaRPr lang="zh-CN" altLang="en-US"/>
          </a:p>
        </p:txBody>
      </p:sp>
      <p:sp>
        <p:nvSpPr>
          <p:cNvPr id="18" name="装饰  6"/>
          <p:cNvSpPr>
            <a:spLocks noGrp="1"/>
          </p:cNvSpPr>
          <p:nvPr>
            <p:ph type="body" idx="16404" hasCustomPrompt="1"/>
            <p:custDataLst>
              <p:tags r:id="rId2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9" name="装饰  7"/>
          <p:cNvSpPr>
            <a:spLocks noGrp="1"/>
          </p:cNvSpPr>
          <p:nvPr>
            <p:ph type="body" idx="16405" hasCustomPrompt="1"/>
            <p:custDataLst>
              <p:tags r:id="rId2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3" name="图片占位符 22" descr="base\assets\10"/>
          <p:cNvPicPr>
            <a:picLocks noChangeAspect="1"/>
          </p:cNvPicPr>
          <p:nvPr>
            <p:ph type="pic" idx="16403"/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766560" y="4493260"/>
            <a:ext cx="487680" cy="48768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idx="16392"/>
            <p:custDataLst>
              <p:tags r:id="rId28"/>
            </p:custDataLst>
          </p:nvPr>
        </p:nvSpPr>
        <p:spPr/>
        <p:txBody>
          <a:bodyPr/>
          <a:p>
            <a:r>
              <a:rPr lang="zh-CN" altLang="en-US"/>
              <a:t>日志管理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/>
            <p:custDataLst>
              <p:tags r:id="rId29"/>
            </p:custDataLst>
          </p:nvPr>
        </p:nvSpPr>
        <p:spPr/>
        <p:txBody>
          <a:bodyPr/>
          <a:p>
            <a:r>
              <a:rPr lang="zh-CN" altLang="en-US"/>
              <a:t>Nginx提供了灵活的日志记录机制，便于监控和分析网站访问情况，优化网站性能和安全性。</a:t>
            </a:r>
            <a:endParaRPr lang="zh-CN" altLang="en-US"/>
          </a:p>
        </p:txBody>
      </p:sp>
    </p:spTree>
    <p:custDataLst>
      <p:tags r:id="rId3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Nginx核心模块与配置解析</a:t>
            </a:r>
            <a:endParaRPr lang="zh-CN" altLang="en-US" sz="3300"/>
          </a:p>
        </p:txBody>
      </p:sp>
      <p:grpSp>
        <p:nvGrpSpPr>
          <p:cNvPr id="12" name="组合 11"/>
          <p:cNvGrpSpPr/>
          <p:nvPr/>
        </p:nvGrpSpPr>
        <p:grpSpPr>
          <a:xfrm>
            <a:off x="609600" y="2336800"/>
            <a:ext cx="10972800" cy="3098800"/>
            <a:chOff x="960" y="3680"/>
            <a:chExt cx="17280" cy="48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HTTP模块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处理静态资源请求、代理动态内容。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事件模块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管理高并发连接，支持异步非阻塞处理。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日志模块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记录访问日志和错误日志，便于排查问题。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Nginx核心模块与配置解析：反向代理模块</a:t>
            </a:r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2286000"/>
            <a:ext cx="10972800" cy="3200400"/>
            <a:chOff x="960" y="3600"/>
            <a:chExt cx="17280" cy="5040"/>
          </a:xfrm>
        </p:grpSpPr>
      </p:grpSp>
      <p:sp>
        <p:nvSpPr>
          <p:cNvPr id="3" name="装饰  1"/>
          <p:cNvSpPr>
            <a:spLocks noGrp="1"/>
          </p:cNvSpPr>
          <p:nvPr>
            <p:ph type="body" idx="16398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安装Nginx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在Linux中，使用sudo命令更新包列表并安装Nginx。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9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启动并检查Nginx状态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启动Nginx并验证状态：使用systemctl命令。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0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Nginx配置文件位置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Nginx主配置文件常位于/etc/nginx/nginx.conf。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7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配置静态文件服务和反向代理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6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Nginx配置示例：静态文件服务与反向代理，实操展示核心模块使用，奠定高并发优化基础。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大模型应用开发基础</a:t>
            </a:r>
            <a:endParaRPr lang="zh-CN" altLang="en-US" sz="3000"/>
          </a:p>
        </p:txBody>
      </p:sp>
      <p:grpSp>
        <p:nvGrpSpPr>
          <p:cNvPr id="16" name="组合 15"/>
          <p:cNvGrpSpPr/>
          <p:nvPr/>
        </p:nvGrpSpPr>
        <p:grpSpPr>
          <a:xfrm>
            <a:off x="4648200" y="609600"/>
            <a:ext cx="6934200" cy="2336800"/>
            <a:chOff x="7320" y="960"/>
            <a:chExt cx="10920" cy="3680"/>
          </a:xfrm>
        </p:grpSpPr>
      </p:grpSp>
      <p:pic>
        <p:nvPicPr>
          <p:cNvPr id="17" name="内容占位符 16" descr="e54a7fb7-1685-4fa9-805d-100f689e121b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629" r="629"/>
          <a:stretch>
            <a:fillRect/>
          </a:stretch>
        </p:blipFill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核心技术解析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涵盖CUDA并行计算、PyTorch框架、Nginx服务器及Hugging Face Transformer库，支撑模型开发全流程。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开发流程框架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从底层CUDA算力优化到PyTorch模型训练，结合Nginx部署与Transformer库集成，实现端到端智能系统搭建。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应用价值阐述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掌握API接口设计与云端部署技术，确保复杂应用高效运行，为实战项目提供完整技术链支持。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使用Nginx处理静态与动态内容</a:t>
            </a:r>
            <a:endParaRPr lang="zh-CN" altLang="en-US" sz="3000"/>
          </a:p>
        </p:txBody>
      </p:sp>
      <p:grpSp>
        <p:nvGrpSpPr>
          <p:cNvPr id="32" name="组合 31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pic>
        <p:nvPicPr>
          <p:cNvPr id="28" name="内容占位符 27" descr="c9d0387db78bbaae15ca8f8ec43979c7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2404" r="2404"/>
          <a:stretch>
            <a:fillRect/>
          </a:stretch>
        </p:blipFill>
        <p:spPr>
          <a:xfrm>
            <a:off x="6096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Nginx静态内容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配置Nginx直接提供HTML、CSS、JS及图片等静态文件服务，高效稳定。</a:t>
            </a:r>
            <a:endParaRPr lang="zh-CN" altLang="en-US"/>
          </a:p>
        </p:txBody>
      </p:sp>
      <p:pic>
        <p:nvPicPr>
          <p:cNvPr id="29" name="内容占位符 28" descr="64e8478a9775f9ec5590c06c99681b26"/>
          <p:cNvPicPr>
            <a:picLocks noChangeAspect="1"/>
          </p:cNvPicPr>
          <p:nvPr>
            <p:ph idx="16395"/>
            <p:custDataLst>
              <p:tags r:id="rId6"/>
            </p:custDataLst>
          </p:nvPr>
        </p:nvPicPr>
        <p:blipFill>
          <a:blip r:embed="rId7"/>
          <a:srcRect l="2404" r="2404"/>
          <a:stretch>
            <a:fillRect/>
          </a:stretch>
        </p:blipFill>
        <p:spPr>
          <a:xfrm>
            <a:off x="34290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Nginx动态代理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利用Nginx反向代理功能，将动态请求优雅转发至后端Python Flask应用，实现动静分离。</a:t>
            </a:r>
            <a:endParaRPr lang="zh-CN" altLang="en-US"/>
          </a:p>
        </p:txBody>
      </p:sp>
      <p:pic>
        <p:nvPicPr>
          <p:cNvPr id="30" name="内容占位符 29" descr="chinese_default_01"/>
          <p:cNvPicPr>
            <a:picLocks noChangeAspect="1"/>
          </p:cNvPicPr>
          <p:nvPr>
            <p:ph idx="16396"/>
            <p:custDataLst>
              <p:tags r:id="rId10"/>
            </p:custDataLst>
          </p:nvPr>
        </p:nvPicPr>
        <p:blipFill>
          <a:blip r:embed="rId11"/>
          <a:srcRect l="23227" r="23227"/>
          <a:stretch>
            <a:fillRect/>
          </a:stretch>
        </p:blipFill>
        <p:spPr>
          <a:xfrm>
            <a:off x="62484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完整示例流程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从静态资源服务到动态请求代理，代码清晰，中文运行结果附带，展示Nginx强大处理能力。</a:t>
            </a:r>
            <a:endParaRPr lang="zh-CN" altLang="en-US"/>
          </a:p>
        </p:txBody>
      </p:sp>
      <p:pic>
        <p:nvPicPr>
          <p:cNvPr id="31" name="内容占位符 30" descr="85da03817befde7ba9c0dfbb2ccc48a8"/>
          <p:cNvPicPr>
            <a:picLocks noChangeAspect="1"/>
          </p:cNvPicPr>
          <p:nvPr>
            <p:ph idx="16397"/>
            <p:custDataLst>
              <p:tags r:id="rId14"/>
            </p:custDataLst>
          </p:nvPr>
        </p:nvPicPr>
        <p:blipFill>
          <a:blip r:embed="rId15"/>
          <a:srcRect l="2404" r="2404"/>
          <a:stretch>
            <a:fillRect/>
          </a:stretch>
        </p:blipFill>
        <p:spPr>
          <a:xfrm>
            <a:off x="90678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构建复杂Web服务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适用于搭建包含多种内容的复杂Web服务，Nginx展现其在处理静态与动态内容上的卓越性能。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高并发场景下的性能调优</a:t>
            </a:r>
            <a:endParaRPr lang="zh-CN" altLang="en-US" sz="3300"/>
          </a:p>
        </p:txBody>
      </p:sp>
      <p:grpSp>
        <p:nvGrpSpPr>
          <p:cNvPr id="15" name="组合 14"/>
          <p:cNvGrpSpPr/>
          <p:nvPr/>
        </p:nvGrpSpPr>
        <p:grpSpPr>
          <a:xfrm>
            <a:off x="622300" y="2235200"/>
            <a:ext cx="10960100" cy="3302000"/>
            <a:chOff x="980" y="3520"/>
            <a:chExt cx="17260" cy="520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Nginx高并发优化策略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Nginx高并发优化策略：配置调整，资源利用，日志管理。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事件驱动模型与连接管理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优化事件驱动模型，调整工作进程数与最大连接数；改进连接管理，精调keepalive和timeout参数。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压缩、缓存与日志管理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压缩与缓存：启用Gzip压缩，配置响应缓存。（4）日志管理：减少高并发场景下不必要的日志记录。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Nginx调优效果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"Nginx调优提升处理效率，保障高性能Web服务。"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HuggingFace Transformer库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Transformer库基础操作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6553200" y="1524000"/>
            <a:ext cx="5029200" cy="4724400"/>
            <a:chOff x="10320" y="2400"/>
            <a:chExt cx="7920" cy="7440"/>
          </a:xfrm>
        </p:grpSpPr>
      </p:grpSp>
      <p:pic>
        <p:nvPicPr>
          <p:cNvPr id="14" name="内容占位符 13" descr="ea9951f2e8af029167cbea4244a39ed4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6944" b="6944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模型加载与推理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通过`from_pretrained`方法快速加载预训练模型，支持文本生成、分类等任务的实时推理。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数据预处理规范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使用内置Tokenizer统一处理输入文本，确保数据格式与模型要求严格匹配。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训练参数配置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自定义学习率、批次大小等超参数，优化微调过程以适配特定领域数据。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模型优化与部署</a:t>
            </a:r>
            <a:endParaRPr lang="zh-CN" altLang="en-US" sz="3300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1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3" name="图片占位符 12" descr="base\assets\7"/>
          <p:cNvPicPr>
            <a:picLocks noChangeAspect="1"/>
          </p:cNvPicPr>
          <p:nvPr>
            <p:ph type="pic" idx="16390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0200" y="2717800"/>
            <a:ext cx="812800" cy="8128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量化压缩技术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应用动态量化或位宽调整，减少模型体积同时保持90%以上的推理准确率。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4" name="图片占位符 13" descr="base\assets\8"/>
          <p:cNvPicPr>
            <a:picLocks noChangeAspect="1"/>
          </p:cNvPicPr>
          <p:nvPr>
            <p:ph type="pic" idx="16393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09000" y="2717800"/>
            <a:ext cx="812800" cy="8128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格式转换方法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通过`save_pretrained`导出PyTorch/TensorFlow格式，支持跨平台部署与服务集成。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Transformer库基础：模型加载与简单推理</a:t>
            </a:r>
            <a:endParaRPr lang="zh-CN" altLang="en-US" sz="3300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2235200"/>
            <a:ext cx="10972800" cy="3302000"/>
            <a:chOff x="960" y="3520"/>
            <a:chExt cx="17280" cy="5200"/>
          </a:xfrm>
        </p:grpSpPr>
      </p:grpSp>
      <p:sp>
        <p:nvSpPr>
          <p:cNvPr id="3" name="装饰  1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1" name="图片占位符 20" descr="base\assets\7"/>
          <p:cNvPicPr>
            <a:picLocks noChangeAspect="1"/>
          </p:cNvPicPr>
          <p:nvPr>
            <p:ph type="pic" idx="16394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2702560"/>
            <a:ext cx="487680" cy="48768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安装必要库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安装transformers和torch库，确保PyTorch支持CUDA，以实现GPU加速。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2" name="图片占位符 21" descr="base\assets\8"/>
          <p:cNvPicPr>
            <a:picLocks noChangeAspect="1"/>
          </p:cNvPicPr>
          <p:nvPr>
            <p:ph type="pic" idx="16396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7960" y="2702560"/>
            <a:ext cx="487680" cy="48768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加载模型与推理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示例演示BERT模型加载、文本编码与推理，奠定微调与部署基础。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0" name="图片占位符 19" descr="base\assets\9"/>
          <p:cNvPicPr>
            <a:picLocks noChangeAspect="1"/>
          </p:cNvPicPr>
          <p:nvPr>
            <p:ph type="pic" idx="16398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" y="4582160"/>
            <a:ext cx="487680" cy="48768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HuggingFace模型资源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Huggingface站内有大量的开源模型可供读者选择使用，如图2-5所示。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base\assets\10"/>
          <p:cNvPicPr>
            <a:picLocks noChangeAspect="1"/>
          </p:cNvPicPr>
          <p:nvPr>
            <p:ph type="pic" idx="16400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37960" y="4582160"/>
            <a:ext cx="487680" cy="48768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示例总结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/>
              <a:t>加载预训练模型，进行文本处理和推理，展示HuggingFace Transformer库基础使用方法。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自定义微调流程：从数据准备到模型训练</a:t>
            </a:r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2108200"/>
            <a:ext cx="10972800" cy="3556000"/>
            <a:chOff x="960" y="3320"/>
            <a:chExt cx="17280" cy="5600"/>
          </a:xfrm>
        </p:grpSpPr>
      </p:grpSp>
      <p:sp>
        <p:nvSpPr>
          <p:cNvPr id="3" name="装饰  1"/>
          <p:cNvSpPr>
            <a:spLocks noGrp="1"/>
          </p:cNvSpPr>
          <p:nvPr>
            <p:ph type="body" idx="16398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自定义微调流程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利用HuggingFace Transformer库，实现情感分类任务的端到端微调，涵盖数据处理至模型评估全流程。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9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数据准备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精心准备数据集，包括文本预处理、标签编码，为模型训练奠定坚实基础。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0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模型训练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详细展示模型加载、训练参数设定及优化策略，确保模型有效学习文本特征。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7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评估过程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6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实施全面评估，验证模型性能，提供准确的情感分类结果，支持NLP项目开发。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模型导出与量化加速推理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b3fe73d1ece002c4205f895fc09919c9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5831" b="5831"/>
          <a:stretch>
            <a:fillRect/>
          </a:stretch>
        </p:blipFill>
        <p:spPr>
          <a:xfrm>
            <a:off x="6096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模型导出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使用HuggingFace和PyTorch将模型转换为ONNX格式，实现高效部署。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58023fde308463d560c44227fa167d24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t="1391" b="1391"/>
          <a:stretch>
            <a:fillRect/>
          </a:stretch>
        </p:blipFill>
        <p:spPr>
          <a:xfrm>
            <a:off x="3429000" y="3911600"/>
            <a:ext cx="2514600" cy="2336800"/>
          </a:xfrm>
          <a:custGeom>
            <a:avLst/>
            <a:gdLst>
              <a:gd name="connisteX0" fmla="*/ 0 w 2514600"/>
              <a:gd name="connsiteY0" fmla="*/ 0 h 2336800"/>
              <a:gd name="connisteX1" fmla="*/ 2514600 w 2514600"/>
              <a:gd name="connsiteY1" fmla="*/ 0 h 2336800"/>
              <a:gd name="connisteX2" fmla="*/ 2514600 w 2514600"/>
              <a:gd name="connsiteY2" fmla="*/ 2133600 h 2336800"/>
              <a:gd name="connisteX3" fmla="*/ 2311400 w 2514600"/>
              <a:gd name="connsiteY3" fmla="*/ 2336800 h 2336800"/>
              <a:gd name="connisteX4" fmla="*/ 203200 w 2514600"/>
              <a:gd name="connsiteY4" fmla="*/ 2336800 h 2336800"/>
              <a:gd name="connisteX5" fmla="*/ 0 w 2514600"/>
              <a:gd name="connsiteY5" fmla="*/ 2133600 h 2336800"/>
              <a:gd name="connisteX6" fmla="*/ 0 w 25146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0"/>
                </a:moveTo>
                <a:lnTo>
                  <a:pt x="2514600" y="0"/>
                </a:ln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量化加速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通过动态量化技术优化模型，显著提升推理速度，适用于多种硬件平台。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e4daadaa5e32e95ad9a803f433f9dd96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t="13238" b="13238"/>
          <a:stretch>
            <a:fillRect/>
          </a:stretch>
        </p:blipFill>
        <p:spPr>
          <a:xfrm>
            <a:off x="62484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代码实现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从模型导出到量化加速，代码全程覆盖，提供详实步骤与运行结果，便于实践。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7abf9c353e59a15913ad2166e9eb9363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t="3535" b="3535"/>
          <a:stretch>
            <a:fillRect/>
          </a:stretch>
        </p:blipFill>
        <p:spPr>
          <a:xfrm>
            <a:off x="9067800" y="3911600"/>
            <a:ext cx="2514600" cy="2336800"/>
          </a:xfrm>
          <a:custGeom>
            <a:avLst/>
            <a:gdLst>
              <a:gd name="connisteX0" fmla="*/ 0 w 2514600"/>
              <a:gd name="connsiteY0" fmla="*/ 0 h 2336800"/>
              <a:gd name="connisteX1" fmla="*/ 2514600 w 2514600"/>
              <a:gd name="connsiteY1" fmla="*/ 0 h 2336800"/>
              <a:gd name="connisteX2" fmla="*/ 2514600 w 2514600"/>
              <a:gd name="connsiteY2" fmla="*/ 2133600 h 2336800"/>
              <a:gd name="connisteX3" fmla="*/ 2311400 w 2514600"/>
              <a:gd name="connsiteY3" fmla="*/ 2336800 h 2336800"/>
              <a:gd name="connisteX4" fmla="*/ 203200 w 2514600"/>
              <a:gd name="connsiteY4" fmla="*/ 2336800 h 2336800"/>
              <a:gd name="connisteX5" fmla="*/ 0 w 2514600"/>
              <a:gd name="connsiteY5" fmla="*/ 2133600 h 2336800"/>
              <a:gd name="connisteX6" fmla="*/ 0 w 25146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0"/>
                </a:moveTo>
                <a:lnTo>
                  <a:pt x="2514600" y="0"/>
                </a:ln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性能对比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展示量化前后推理速度差异，验证加速效果，为实际应用提供数据支持。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API接口开发与云端部署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API接口开发与云端部署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4648200" y="533400"/>
            <a:ext cx="6934200" cy="2692400"/>
            <a:chOff x="7320" y="840"/>
            <a:chExt cx="10920" cy="4240"/>
          </a:xfrm>
        </p:grpSpPr>
      </p:grpSp>
      <p:pic>
        <p:nvPicPr>
          <p:cNvPr id="20" name="内容占位符 19" descr="45a75c07-92aa-4d9a-a918-02cf4f5a1b58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473" r="473"/>
          <a:stretch>
            <a:fillRect/>
          </a:stretch>
        </p:blipFill>
        <p:spPr>
          <a:xfrm>
            <a:off x="609600" y="36068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API接口设计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利用FastAPI框架构建RESTful接口，实现深度学习模型服务化，注重性能与效率。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云端部署流程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300"/>
              <a:t>详述从本地模型服务迁移至云端的步骤，包括环境配置、安全设置及版本控制。</a:t>
            </a:r>
            <a:endParaRPr lang="zh-CN" altLang="en-US" sz="1300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性能监控策略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 sz="1300"/>
              <a:t>开发监控工具，实时追踪接口响应时间与资源消耗，确保服务稳定运行。</a:t>
            </a:r>
            <a:endParaRPr lang="zh-CN" altLang="en-US" sz="1300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日志管理方案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 sz="1300"/>
              <a:t>实施日志记录与分析机制，便于故障排查与系统优化，提升整体运维效率。</a:t>
            </a:r>
            <a:endParaRPr lang="zh-CN" altLang="en-US" sz="1300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CUDA并行编程技术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FastAPI框架快速搭建RESTful接口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cdefc1ae-c845-4214-b82f-bf869de20618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1667" b="1667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FastAPI RESTful API搭建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通过FastAPI框架快速实现RESTful接口，以情感分析模型服务为例，展示深度学习模型部署过程。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9875585b30abf4d2aa92f2e47f2aafe2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13739" b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情感分析模型服务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利用FastAPI创建简单情感分析服务，高效处理HTTP请求，返回文本情感分析结果。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000"/>
              <a:t>部署深度学习模型服务：从本地到云端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1930400"/>
            <a:ext cx="7391400" cy="3911600"/>
            <a:chOff x="960" y="3040"/>
            <a:chExt cx="11640" cy="6160"/>
          </a:xfrm>
        </p:grpSpPr>
      </p:grpSp>
      <p:pic>
        <p:nvPicPr>
          <p:cNvPr id="20" name="内容占位符 19" descr="e8e0bc33-c49e-4e90-9241-47f652f6dc3a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48" r="48"/>
          <a:stretch>
            <a:fillRect/>
          </a:stretch>
        </p:blipFill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本地开发环境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在本地环境中，我们首先使用Python和FastAPI框架搭建深度学习模型的服务，确保模型在本地能够正确运行并返回预期结果。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Docker容器化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接下来，我们将服务封装进Docker容器，编写Dockerfile以实现环境的一致性和可移植性，便于后续的部署和维护。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云服务器部署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选择云服务商（如AWS或阿里云），上传Docker镜像至云平台，利用云服务器资源运行容器化后的深度学习模型服务，实现从本地到云端的迁移。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运行结果展示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在云服务器上成功运行后，我们可以通过API调用获取模型预测结果，中文运行结果显示模型服务正常工作，证明部署流程顺利完成。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接口性能监控与日志管理工具开发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4521200"/>
            <a:ext cx="10972800" cy="1727200"/>
            <a:chOff x="960" y="7120"/>
            <a:chExt cx="17280" cy="2720"/>
          </a:xfrm>
        </p:grpSpPr>
      </p:grpSp>
      <p:pic>
        <p:nvPicPr>
          <p:cNvPr id="20" name="内容占位符 19" descr="748883fd-0353-4c96-8a38-d55adf32248e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278" r="1278"/>
          <a:stretch>
            <a:fillRect/>
          </a:stretch>
        </p:blipFill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接口性能监控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集成FastAPI框架，实现实时性能数据采集，记录请求响应时间，确保API服务高效稳定。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日志管理模块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开发日志输出功能，将系统运行信息记录至文件，便于追踪错误，优化服务体验。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代码示例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提供完整代码实现，涵盖性能监控与日志管理，助力构建高质量API服务。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中文运行结果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展示中文环境下的运行效果，确保功能在不同语言环境下均能正常工作。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CUDA并行编程技术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da4c019b-5184-4b72-97f9-98b32e228f33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97" b="97"/>
          <a:stretch>
            <a:fillRect/>
          </a:stretch>
        </p:blipFill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CUDA编程模型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深入理解CUDA编程模型，掌握GPU并行计算架构，实现矩阵运算高效优化。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6aed5177c870e591fc81f55099a51b9b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15517" r="15517"/>
          <a:stretch>
            <a:fillRect/>
          </a:stretch>
        </p:blipFill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CUDA性能调优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学习CUDA性能调优策略，熟悉工具使用，加速深度学习模型训练与推理。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4c858ff05766ba3e5f335502d47b7bd5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15517" r="15517"/>
          <a:stretch>
            <a:fillRect/>
          </a:stretch>
        </p:blipFill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CUDA与GPU计算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利用CUDA充分挖掘GPU并行计算潜力，为大语言模型部署提供技术支持。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9566560b93e7ab5d436477d84d3ed70e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t="1681" b="1681"/>
          <a:stretch>
            <a:fillRect/>
          </a:stretch>
        </p:blipFill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CUDA实例应用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通过具体实例，展示CUDA在矩阵运算中的应用，提升计算效率。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CUDA编程模型与架构原理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609600" y="2794000"/>
            <a:ext cx="3429000" cy="3454400"/>
            <a:chOff x="960" y="4400"/>
            <a:chExt cx="5400" cy="5440"/>
          </a:xfrm>
        </p:grpSpPr>
      </p:grpSp>
      <p:pic>
        <p:nvPicPr>
          <p:cNvPr id="14" name="内容占位符 13" descr="66d4e38c-3d59-4c63-af67-677aaac8dd3c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67" b="67"/>
          <a:stretch>
            <a:fillRect/>
          </a:stretch>
        </p:blipFill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CUDA架构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由NVIDIA推出，统一计算设备架构，GPU加速计算任务，适合数据密集型应用。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并行处理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GPU支持大规模并行，可同时运行数千至数百万线程，高效处理深度学习等复杂运算。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700"/>
              <a:t>CUDA编程模型与架构原理：CUDA编程模型概述</a:t>
            </a:r>
            <a:endParaRPr lang="zh-CN" altLang="en-US" sz="2700"/>
          </a:p>
        </p:txBody>
      </p:sp>
      <p:grpSp>
        <p:nvGrpSpPr>
          <p:cNvPr id="14" name="组合 13"/>
          <p:cNvGrpSpPr/>
          <p:nvPr/>
        </p:nvGrpSpPr>
        <p:grpSpPr>
          <a:xfrm>
            <a:off x="609600" y="2057400"/>
            <a:ext cx="10972800" cy="4191000"/>
            <a:chOff x="960" y="3240"/>
            <a:chExt cx="17280" cy="660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CUDA的编程模型基于“主从结构”，其中</a:t>
            </a:r>
            <a:endParaRPr lang="zh-CN" altLang="en-US"/>
          </a:p>
        </p:txBody>
      </p:sp>
      <p:pic>
        <p:nvPicPr>
          <p:cNvPr id="15" name="内容占位符 14" descr="b9805dfc38d08d30cd578ed9ef131a30"/>
          <p:cNvPicPr>
            <a:picLocks noChangeAspect="1"/>
          </p:cNvPicPr>
          <p:nvPr>
            <p:ph idx="16391"/>
            <p:custDataLst>
              <p:tags r:id="rId3"/>
            </p:custDataLst>
          </p:nvPr>
        </p:nvPicPr>
        <p:blipFill>
          <a:blip r:embed="rId4"/>
          <a:srcRect t="579" b="579"/>
          <a:stretch>
            <a:fillRect/>
          </a:stretch>
        </p:blipFill>
        <p:spPr>
          <a:xfrm>
            <a:off x="4648200" y="609600"/>
            <a:ext cx="6934200" cy="4064000"/>
          </a:xfrm>
          <a:custGeom>
            <a:avLst/>
            <a:gdLst>
              <a:gd name="connisteX0" fmla="*/ 0 w 6934200"/>
              <a:gd name="connsiteY0" fmla="*/ 203200 h 4064000"/>
              <a:gd name="connisteX1" fmla="*/ 203200 w 6934200"/>
              <a:gd name="connsiteY1" fmla="*/ 0 h 4064000"/>
              <a:gd name="connisteX2" fmla="*/ 6731000 w 6934200"/>
              <a:gd name="connsiteY2" fmla="*/ 0 h 4064000"/>
              <a:gd name="connisteX3" fmla="*/ 6934200 w 6934200"/>
              <a:gd name="connsiteY3" fmla="*/ 203200 h 4064000"/>
              <a:gd name="connisteX4" fmla="*/ 6934200 w 6934200"/>
              <a:gd name="connsiteY4" fmla="*/ 3860800 h 4064000"/>
              <a:gd name="connisteX5" fmla="*/ 6731000 w 6934200"/>
              <a:gd name="connsiteY5" fmla="*/ 4064000 h 4064000"/>
              <a:gd name="connisteX6" fmla="*/ 203200 w 6934200"/>
              <a:gd name="connsiteY6" fmla="*/ 4064000 h 4064000"/>
              <a:gd name="connisteX7" fmla="*/ 0 w 6934200"/>
              <a:gd name="connsiteY7" fmla="*/ 3860800 h 4064000"/>
              <a:gd name="connisteX8" fmla="*/ 0 w 6934200"/>
              <a:gd name="connsiteY8" fmla="*/ 203200 h 406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406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3860800"/>
                </a:lnTo>
                <a:cubicBezTo>
                  <a:pt x="6934200" y="3973024"/>
                  <a:pt x="6843224" y="4064000"/>
                  <a:pt x="6731000" y="4064000"/>
                </a:cubicBezTo>
                <a:lnTo>
                  <a:pt x="203200" y="4064000"/>
                </a:lnTo>
                <a:cubicBezTo>
                  <a:pt x="90976" y="4064000"/>
                  <a:pt x="0" y="3973024"/>
                  <a:pt x="0" y="3860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装饰  3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主机（Host）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指代运行在CPU上的部分，用于管理和协调任务。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3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设备（Device）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"GPU负责并行计算，与CPU协作，实现任务高效分工。"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700"/>
              <a:t>CUDA编程模型与架构原理：CUDA的线程层次结构</a:t>
            </a:r>
            <a:endParaRPr lang="zh-CN" altLang="en-US" sz="2700"/>
          </a:p>
        </p:txBody>
      </p:sp>
      <p:grpSp>
        <p:nvGrpSpPr>
          <p:cNvPr id="29" name="组合 28"/>
          <p:cNvGrpSpPr/>
          <p:nvPr/>
        </p:nvGrpSpPr>
        <p:grpSpPr>
          <a:xfrm>
            <a:off x="609600" y="609600"/>
            <a:ext cx="10972800" cy="5638800"/>
            <a:chOff x="960" y="960"/>
            <a:chExt cx="17280" cy="88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CUDA通过一种分层的线程组织方式管理并行计算，其核心结构包括以下三个层次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3dab1ff1-12e6-47c4-a8e4-f263a6d038fa"/>
          <p:cNvPicPr>
            <a:picLocks noChangeAspect="1"/>
          </p:cNvPicPr>
          <p:nvPr>
            <p:ph type="pic" idx="16394"/>
            <p:custDataLst>
              <p:tags r:id="rId4"/>
            </p:custDataLst>
          </p:nvPr>
        </p:nvPicPr>
        <p:blipFill>
          <a:blip r:embed="rId5"/>
          <a:srcRect l="188" r="188"/>
          <a:stretch>
            <a:fillRect/>
          </a:stretch>
        </p:blipFill>
        <p:spPr>
          <a:xfrm>
            <a:off x="3581400" y="6096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线程（Thread）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执行CUDA内核代码的最小计算单元。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187564b26fb307a6cd6326088d59056a"/>
          <p:cNvPicPr>
            <a:picLocks noChangeAspect="1"/>
          </p:cNvPicPr>
          <p:nvPr>
            <p:ph type="pic" idx="16396"/>
            <p:custDataLst>
              <p:tags r:id="rId9"/>
            </p:custDataLst>
          </p:nvPr>
        </p:nvPicPr>
        <p:blipFill>
          <a:blip r:embed="rId10"/>
          <a:srcRect l="2857" r="2857"/>
          <a:stretch>
            <a:fillRect/>
          </a:stretch>
        </p:blipFill>
        <p:spPr>
          <a:xfrm>
            <a:off x="3581400" y="25400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线程块（Thread Block）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由多个线程组成，线程块内的线程可以通过共享内存交换数据。</a:t>
            </a:r>
            <a:endParaRPr lang="zh-CN" altLang="en-US"/>
          </a:p>
        </p:txBody>
      </p:sp>
      <p:sp>
        <p:nvSpPr>
          <p:cNvPr id="12" name="装饰  0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8" name="图片占位符 27" descr="f6ea551a-7d82-404b-a3b8-1bca5b4ebba2"/>
          <p:cNvPicPr>
            <a:picLocks noChangeAspect="1"/>
          </p:cNvPicPr>
          <p:nvPr>
            <p:ph type="pic" idx="16398"/>
            <p:custDataLst>
              <p:tags r:id="rId14"/>
            </p:custDataLst>
          </p:nvPr>
        </p:nvPicPr>
        <p:blipFill>
          <a:blip r:embed="rId15"/>
          <a:srcRect l="188" r="188"/>
          <a:stretch>
            <a:fillRect/>
          </a:stretch>
        </p:blipFill>
        <p:spPr>
          <a:xfrm>
            <a:off x="3581400" y="44704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网格（Grid）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网格：GPU计算单元，由多线程块构成，类比工厂结构，线程如工人，线程块似小组，共享资源协作。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300"/>
              <a:t>CUDA编程模型与架构原理：CUDA架构原理</a:t>
            </a:r>
            <a:endParaRPr lang="zh-CN" altLang="en-US" sz="3300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1143000"/>
            <a:ext cx="10566400" cy="4876800"/>
            <a:chOff x="960" y="1800"/>
            <a:chExt cx="16640" cy="76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GPU的硬件架构与CPU有显著区别，其设计目标是并行处理能力。CUDA的架构主要依赖以下关键组件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4" name="图片占位符 13" descr="base\assets\1"/>
          <p:cNvPicPr>
            <a:picLocks noChangeAspect="1"/>
          </p:cNvPicPr>
          <p:nvPr>
            <p:ph type="pic" idx="16394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7800" y="1143000"/>
            <a:ext cx="1219200" cy="12192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流多处理器（Streaming Multiprocessor, SM）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GPU的计算核心，每个SM中包含大量CUDA核心（CUDA Core），负责执行线程任务。</a:t>
            </a:r>
            <a:endParaRPr lang="zh-CN" altLang="en-US"/>
          </a:p>
        </p:txBody>
      </p:sp>
      <p:pic>
        <p:nvPicPr>
          <p:cNvPr id="16" name="图片占位符 15" descr="base\assets\2"/>
          <p:cNvPicPr>
            <a:picLocks noChangeAspect="1"/>
          </p:cNvPicPr>
          <p:nvPr>
            <p:ph type="pic" idx="16395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87800" y="2819400"/>
            <a:ext cx="1219200" cy="12192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2200"/>
              <a:t>CUDA核心（CUDA Core）</a:t>
            </a:r>
            <a:endParaRPr lang="zh-CN" altLang="en-US" sz="22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GPU的基本计算单元，与CPU的ALU（算术逻辑单元）类似，但数量更多，支持大规模并行计算。</a:t>
            </a:r>
            <a:endParaRPr lang="zh-CN" altLang="en-US"/>
          </a:p>
        </p:txBody>
      </p:sp>
      <p:pic>
        <p:nvPicPr>
          <p:cNvPr id="15" name="图片占位符 14" descr="base\assets\3"/>
          <p:cNvPicPr>
            <a:picLocks noChangeAspect="1"/>
          </p:cNvPicPr>
          <p:nvPr>
            <p:ph type="pic" idx="16396"/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87800" y="4495800"/>
            <a:ext cx="1219200" cy="1219200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 sz="2200"/>
              <a:t>内存层次结构</a:t>
            </a:r>
            <a:endParaRPr lang="zh-CN" altLang="en-US" sz="220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CUDA内存层次：全局内存容量大速慢，共享内存线程间高速交换，寄存器私有速快量限。</a:t>
            </a:r>
            <a:endParaRPr lang="zh-CN" altLang="en-US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0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d635315789958f2d"/>
  <p:tag name="KSO_WM_TEMPLATE_SUBCATEGORY" val="29"/>
</p:tagLst>
</file>

<file path=ppt/tags/tag10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a3d739bc3e3bc17d96bdafa2cfedb025e4e4089"/>
  <p:tag name="KSO_WM_NEWLAYOUT_GROUP_ID" val="layout_65"/>
  <p:tag name="KSO_WM_NEWLAYOUT_ID" val="slide_dda40c72807e10bb"/>
  <p:tag name="KSO_WM_UNIT_PRESET_TEXT" val="单击此处添加标题"/>
</p:tagLst>
</file>

<file path=ppt/tags/tag10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531826323&quot;}*auto_galley_ai_*1750579562528_18.148_2e8042adf9e9-slide-32"/>
</p:tagLst>
</file>

<file path=ppt/tags/tag100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100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100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100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100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100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1009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dda40c72807e10bb"/>
</p:tagLst>
</file>

<file path=ppt/tags/tag1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d3ecaf430a15ffe1ba02050234e3f66b8fb4ce2"/>
  <p:tag name="KSO_WM_NEWLAYOUT_GROUP_ID" val="layout_54"/>
  <p:tag name="KSO_WM_NEWLAYOUT_ID" val="slide_770290a8f5ed15b0"/>
  <p:tag name="KSO_WM_UNIT_PRESET_TEXT" val="单击此处添加标题"/>
</p:tagLst>
</file>

<file path=ppt/tags/tag101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101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16"/>
  <p:tag name="KSO_WM_FIGMA_FLAG" val="#fgm#"/>
  <p:tag name="KSO_WM_UNIT_PRESET_TEXT" val=" "/>
</p:tagLst>
</file>

<file path=ppt/tags/tag1013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101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101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101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101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2"/>
  <p:tag name="KSO_WM_UNIT_TYPE" val="l_h_i"/>
  <p:tag name="KSO_WM_FIGMA_DECORATION_INDEX" val="16"/>
  <p:tag name="KSO_WM_FIGMA_FLAG" val="#fgm#"/>
  <p:tag name="KSO_WM_UNIT_PRESET_TEXT" val=" "/>
</p:tagLst>
</file>

<file path=ppt/tags/tag1018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8"/>
  <p:tag name="KSO_WM_FIGMA_FLAG" val="#fgm#"/>
</p:tagLst>
</file>

<file path=ppt/tags/tag101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02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1021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770290a8f5ed15b0"/>
</p:tagLst>
</file>

<file path=ppt/tags/tag10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b7972522a909e09b9f0c5f52d1a397c7666a3e"/>
  <p:tag name="KSO_WM_NEWLAYOUT_GROUP_ID" val="layout_3"/>
  <p:tag name="KSO_WM_NEWLAYOUT_ID" val="slide_cf62f2ac8240bd95"/>
  <p:tag name="KSO_WM_UNIT_PRESET_TEXT" val="单击此处添加标题"/>
</p:tagLst>
</file>

<file path=ppt/tags/tag102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6"/>
  <p:tag name="KSO_WM_FIGMA_FLAG" val="#fgm#"/>
  <p:tag name="KSO_WM_UNIT_PRESET_TEXT" val=" "/>
</p:tagLst>
</file>

<file path=ppt/tags/tag1024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102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102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102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6"/>
  <p:tag name="KSO_WM_FIGMA_FLAG" val="#fgm#"/>
  <p:tag name="KSO_WM_UNIT_PRESET_TEXT" val=" "/>
</p:tagLst>
</file>

<file path=ppt/tags/tag1028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8"/>
  <p:tag name="KSO_WM_FIGMA_FLAG" val="#fgm#"/>
</p:tagLst>
</file>

<file path=ppt/tags/tag102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1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e1c35b35048353fec1247a58bc1731f3a74aef93"/>
  <p:tag name="KSO_WM_NEWLAYOUT_GROUP_ID" val="layout_1-5"/>
  <p:tag name="KSO_WM_NEWLAYOUT_ID" val="slide_cea45c27deb23863"/>
</p:tagLst>
</file>

<file path=ppt/tags/tag103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103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6"/>
  <p:tag name="KSO_WM_FIGMA_FLAG" val="#fgm#"/>
  <p:tag name="KSO_WM_UNIT_PRESET_TEXT" val=" "/>
</p:tagLst>
</file>

<file path=ppt/tags/tag1032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9"/>
  <p:tag name="KSO_WM_FIGMA_FLAG" val="#fgm#"/>
</p:tagLst>
</file>

<file path=ppt/tags/tag103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103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103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6"/>
  <p:tag name="KSO_WM_FIGMA_FLAG" val="#fgm#"/>
  <p:tag name="KSO_WM_UNIT_PRESET_TEXT" val=" "/>
</p:tagLst>
</file>

<file path=ppt/tags/tag1036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10"/>
  <p:tag name="KSO_WM_FIGMA_FLAG" val="#fgm#"/>
</p:tagLst>
</file>

<file path=ppt/tags/tag103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103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1039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cf62f2ac8240bd95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0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f5b3471b53dfa34db56cf960ecbf4913f69a76"/>
  <p:tag name="KSO_WM_NEWLAYOUT_GROUP_ID" val="layout_49"/>
  <p:tag name="KSO_WM_NEWLAYOUT_ID" val="slide_f7a9692bba1572bc"/>
  <p:tag name="KSO_WM_UNIT_PRESET_TEXT" val="单击此处添加标题"/>
</p:tagLst>
</file>

<file path=ppt/tags/tag104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4"/>
  <p:tag name="KSO_WM_FIGMA_FLAG" val="#fgm#"/>
  <p:tag name="KSO_WM_UNIT_PRESET_TEXT" val=" "/>
</p:tagLst>
</file>

<file path=ppt/tags/tag1042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104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104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104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4"/>
  <p:tag name="KSO_WM_FIGMA_FLAG" val="#fgm#"/>
  <p:tag name="KSO_WM_UNIT_PRESET_TEXT" val=" "/>
</p:tagLst>
</file>

<file path=ppt/tags/tag1046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104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104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104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4"/>
  <p:tag name="KSO_WM_FIGMA_FLAG" val="#fgm#"/>
  <p:tag name="KSO_WM_UNIT_PRESET_TEXT" val=" "/>
</p:tagLst>
</file>

<file path=ppt/tags/tag10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050.xml><?xml version="1.0" encoding="utf-8"?>
<p:tagLst xmlns:p="http://schemas.openxmlformats.org/presentationml/2006/main">
  <p:tag name="KSO_WM_DIAGRAM_GROUP_CODE" val="1"/>
  <p:tag name="KSO_WM_BEAUTIFY_FLAG" val="#fgm#"/>
  <p:tag name="KSO_WM_UNIT_INDEX" val="1_3_2"/>
  <p:tag name="KSO_WM_UNIT_SUBTYPE" val="d"/>
  <p:tag name="KSO_WM_UNIT_TYPE" val="l_h_i"/>
  <p:tag name="KSO_WM_FIGMA_FLAG" val="#fgm#"/>
  <p:tag name="KSO_WM_UNIT_PRESET_TEXT" val="03"/>
</p:tagLst>
</file>

<file path=ppt/tags/tag105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105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10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4"/>
  <p:tag name="KSO_WM_FIGMA_FLAG" val="#fgm#"/>
  <p:tag name="KSO_WM_UNIT_PRESET_TEXT" val=" "/>
</p:tagLst>
</file>

<file path=ppt/tags/tag1054.xml><?xml version="1.0" encoding="utf-8"?>
<p:tagLst xmlns:p="http://schemas.openxmlformats.org/presentationml/2006/main">
  <p:tag name="KSO_WM_DIAGRAM_GROUP_CODE" val="1"/>
  <p:tag name="KSO_WM_BEAUTIFY_FLAG" val="#fgm#"/>
  <p:tag name="KSO_WM_UNIT_INDEX" val="1_4_2"/>
  <p:tag name="KSO_WM_UNIT_SUBTYPE" val="d"/>
  <p:tag name="KSO_WM_UNIT_TYPE" val="l_h_i"/>
  <p:tag name="KSO_WM_FIGMA_FLAG" val="#fgm#"/>
  <p:tag name="KSO_WM_UNIT_PRESET_TEXT" val="04"/>
</p:tagLst>
</file>

<file path=ppt/tags/tag105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105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1057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f7a9692bba1572bc"/>
</p:tagLst>
</file>

<file path=ppt/tags/tag10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567f9e831880b89c2c1306c23aa800faa77a52f"/>
  <p:tag name="KSO_WM_NEWLAYOUT_GROUP_ID" val="layout_26"/>
  <p:tag name="KSO_WM_NEWLAYOUT_ID" val="slide_fc90b598f485bb94"/>
  <p:tag name="KSO_WM_UNIT_PRESET_TEXT" val="单击此处添加标题"/>
</p:tagLst>
</file>

<file path=ppt/tags/tag105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6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242800415&quot;}*auto_galley_ai_*1750579562528_18.148_2e8042adf9e9-slide-36"/>
</p:tagLst>
</file>

<file path=ppt/tags/tag106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106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106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106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211401859547&quot;}*auto_galley_ai_*1750579562528_18.148_2e8042adf9e9-slide-36"/>
</p:tagLst>
</file>

<file path=ppt/tags/tag106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106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106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106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211396907006&quot;}*auto_galley_ai_*1750579562528_18.148_2e8042adf9e9-slide-36"/>
</p:tagLst>
</file>

<file path=ppt/tags/tag106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07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107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107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41N848684388&quot;}*auto_galley_ai_*1750579562528_18.148_2e8042adf9e9-slide-36"/>
</p:tagLst>
</file>

<file path=ppt/tags/tag107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107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1075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fc90b598f485bb94"/>
</p:tagLst>
</file>

<file path=ppt/tags/tag107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7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7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d635315789958f2d"/>
  <p:tag name="KSO_WM_TEMPLATE_SUBCATEGORY" val="29"/>
</p:tagLst>
</file>

<file path=ppt/tags/tag10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d62f1f9b4a9cd538fb463305ce474d9f3c6afc"/>
  <p:tag name="KSO_WM_NEWLAYOUT_GROUP_ID" val="layout_62"/>
  <p:tag name="KSO_WM_NEWLAYOUT_ID" val="slide_7fe9c46a89f657a6"/>
  <p:tag name="KSO_WM_UNIT_PRESET_TEXT" val="单击此处添加标题"/>
</p:tagLst>
</file>

<file path=ppt/tags/tag10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0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45a75c07-92aa-4d9a-a918-02cf4f5a1b58.jpg?Expires=1782115582&amp;AWSAccessKeyId=AKLT9NSy7kh8TIS1UzNqLRY2&amp;Signature=K3AOd%2BvzfhG4xcH6KY%2BtAxXMPwg%3D&quot;}*auto_qingqiu_ai_*1750579562528_18.148_2e8042adf9e9-slide-38"/>
</p:tagLst>
</file>

<file path=ppt/tags/tag108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108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108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108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108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108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108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108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108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9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109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109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1093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7fe9c46a89f657a6"/>
</p:tagLst>
</file>

<file path=ppt/tags/tag10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82a69c16dcbf55e6cb7763315446109c7bd6aa0"/>
  <p:tag name="KSO_WM_NEWLAYOUT_GROUP_ID" val="layout_2"/>
  <p:tag name="KSO_WM_NEWLAYOUT_ID" val="slide_575721c834a94fa4"/>
  <p:tag name="KSO_WM_UNIT_PRESET_TEXT" val="单击此处添加标题"/>
</p:tagLst>
</file>

<file path=ppt/tags/tag109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109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cdefc1ae-c845-4214-b82f-bf869de20618.jpg?Expires=1782115586&amp;AWSAccessKeyId=AKLT9NSy7kh8TIS1UzNqLRY2&amp;Signature=rL5c95vkKF8hXGvLp6fASAz1was%3D&quot;}*auto_qingqiu_ai_*1750579562528_18.148_2e8042adf9e9-slide-39"/>
</p:tagLst>
</file>

<file path=ppt/tags/tag109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109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109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10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281213009&quot;}*auto_galley_ai_*1750579562528_18.148_2e8042adf9e9-slide-39"/>
</p:tagLst>
</file>

<file path=ppt/tags/tag110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110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1103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575721c834a94fa4"/>
</p:tagLst>
</file>

<file path=ppt/tags/tag11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a45c79f2e9ee89011b8e2ec247280aa812c7659"/>
  <p:tag name="KSO_WM_NEWLAYOUT_GROUP_ID" val="layout_6"/>
  <p:tag name="KSO_WM_NEWLAYOUT_ID" val="slide_82e1f1fbf520933b"/>
  <p:tag name="KSO_WM_UNIT_PRESET_TEXT" val="单击此处添加标题"/>
</p:tagLst>
</file>

<file path=ppt/tags/tag11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e8e0bc33-c49e-4e90-9241-47f652f6dc3a.jpg?Expires=1782115585&amp;AWSAccessKeyId=AKLT9NSy7kh8TIS1UzNqLRY2&amp;Signature=oVci3reFqDyVUI%2FfQSnqKNf82mA%3D&quot;}*auto_qingqiu_ai_*1750579562528_18.148_2e8042adf9e9-slide-40"/>
</p:tagLst>
</file>

<file path=ppt/tags/tag110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110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110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110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11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11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111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111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111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111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111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111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111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111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82e1f1fbf520933b"/>
</p:tagLst>
</file>

<file path=ppt/tags/tag11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598718ee216f4eb5fd7047521c03c5bb826789"/>
  <p:tag name="KSO_WM_NEWLAYOUT_GROUP_ID" val="layout_42"/>
  <p:tag name="KSO_WM_NEWLAYOUT_ID" val="slide_2af77e59147e532d"/>
  <p:tag name="KSO_WM_UNIT_PRESET_TEXT" val="单击此处添加标题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748883fd-0353-4c96-8a38-d55adf32248e.jpg?Expires=1782115585&amp;AWSAccessKeyId=AKLT9NSy7kh8TIS1UzNqLRY2&amp;Signature=JrtRPuHqZFqk8d%2FO1Gy4EcDXNcs%3D&quot;}*auto_qingqiu_ai_*1750579562528_18.148_2e8042adf9e9-slide-41"/>
</p:tagLst>
</file>

<file path=ppt/tags/tag112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112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112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112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11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112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112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112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112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13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113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113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1133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2af77e59147e532d"/>
</p:tagLst>
</file>

<file path=ppt/tags/tag113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13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98bd71a3d77a7223bbf68252b46fa8d38750a69"/>
  <p:tag name="KSO_WM_NEWLAYOUT_ID" val="127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136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2f1bc384a532e0ce"/>
  <p:tag name="KSO_WM_TEMPLATE_SUBCATEGORY" val="29"/>
</p:tagLst>
</file>

<file path=ppt/tags/tag1137.xml><?xml version="1.0" encoding="utf-8"?>
<p:tagLst xmlns:p="http://schemas.openxmlformats.org/presentationml/2006/main">
  <p:tag name="KSO_WM_PRESENTATION_SOURCE" val="WPPAIGeneratePPT"/>
</p:tagLst>
</file>

<file path=ppt/tags/tag11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1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5_2"/>
  <p:tag name="KSO_WM_UNIT_TYPE" val="l_h_i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aa77d544df40a571eef3f4ed4530e7a8b59a65"/>
  <p:tag name="KSO_WM_NEWLAYOUT_GROUP_ID" val="layout_62"/>
  <p:tag name="KSO_WM_NEWLAYOUT_ID" val="slide_5d511e6d513da58e"/>
</p:tagLst>
</file>

<file path=ppt/tags/tag1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1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4ab4c1cf712ad9b88bc84bfab3cf2a8b294e28"/>
  <p:tag name="KSO_WM_NEWLAYOUT_GROUP_ID" val="layout_26"/>
  <p:tag name="KSO_WM_NEWLAYOUT_ID" val="slide_f2f0a703e5376311"/>
</p:tagLst>
</file>

<file path=ppt/tags/tag1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3;第二级&#13;第三级&#13;第四级&#13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aa9532e564aa4808c99e5d1bb3a08400c219f3"/>
  <p:tag name="KSO_WM_NEWLAYOUT_GROUP_ID" val="layout_6"/>
  <p:tag name="KSO_WM_NEWLAYOUT_ID" val="slide_2ad8094139643a7a"/>
</p:tagLst>
</file>

<file path=ppt/tags/tag1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fd154e0966a6c12029dede750ef5f4cd5903eab"/>
  <p:tag name="KSO_WM_NEWLAYOUT_GROUP_ID" val="layout_7"/>
  <p:tag name="KSO_WM_NEWLAYOUT_ID" val="slide_6ca0ab84b76ed40c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1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7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13ce676fe272c97ccf86fdda6e0432f698f0c78"/>
  <p:tag name="KSO_WM_NEWLAYOUT_GROUP_ID" val="layout_28"/>
  <p:tag name="KSO_WM_NEWLAYOUT_ID" val="slide_70656affc9d37968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18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63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254f29c1a830747e99fea8b0193c0fd468e4b81"/>
  <p:tag name="KSO_WM_NEWLAYOUT_GROUP_ID" val="layout_29"/>
  <p:tag name="KSO_WM_NEWLAYOUT_ID" val="slide_c238e231c245743d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198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199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63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2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5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63"/>
  <p:tag name="KSO_WM_TEMPLATE_CATEGORY" val="custom"/>
</p:tagLst>
</file>

<file path=ppt/tags/tag2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6adc73d8de052e2003d477798102aab655dc7c"/>
  <p:tag name="KSO_WM_NEWLAYOUT_GROUP_ID" val="layout_51"/>
  <p:tag name="KSO_WM_NEWLAYOUT_ID" val="slide_315bd157fefc334a"/>
</p:tagLst>
</file>

<file path=ppt/tags/tag2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63"/>
  <p:tag name="KSO_WM_TEMPLATE_CATEGORY" val="custom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a91a7ab194397bf31a9863cf93442e20ecaa67"/>
  <p:tag name="KSO_WM_NEWLAYOUT_GROUP_ID" val="layout_59"/>
  <p:tag name="KSO_WM_NEWLAYOUT_ID" val="slide_79a6e287972545b5"/>
</p:tagLst>
</file>

<file path=ppt/tags/tag2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8af1d7e8b38fcad31d4b77bd51c8bfec7e9c97b"/>
  <p:tag name="KSO_WM_NEWLAYOUT_GROUP_ID" val="layout_42"/>
  <p:tag name="KSO_WM_NEWLAYOUT_ID" val="slide_09c93aa01c28b66b"/>
</p:tagLst>
</file>

<file path=ppt/tags/tag2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4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5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5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207c4bc159d9b997ea74b3c59a4e45bca1e0b7a"/>
  <p:tag name="KSO_WM_NEWLAYOUT_GROUP_ID" val="layout_2"/>
  <p:tag name="KSO_WM_NEWLAYOUT_ID" val="slide_811204b3fc52f7bb"/>
</p:tagLst>
</file>

<file path=ppt/tags/tag2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25170dc8d0e955d6ea31afec353eda489f4c2cc"/>
  <p:tag name="KSO_WM_NEWLAYOUT_GROUP_ID" val="layout_63"/>
  <p:tag name="KSO_WM_NEWLAYOUT_ID" val="slide_bd0e730e40c5a9b1"/>
</p:tagLst>
</file>

<file path=ppt/tags/tag2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b02c7162df5145fc18fd07e4e49f678d0b2ab60"/>
  <p:tag name="KSO_WM_NEWLAYOUT_GROUP_ID" val="layout_30"/>
  <p:tag name="KSO_WM_NEWLAYOUT_ID" val="slide_0d9aba63b5e2ac54"/>
</p:tagLst>
</file>

<file path=ppt/tags/tag2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80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84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fd50c90642aa6a1cb8b7ddd4f9dceeef19bc070"/>
  <p:tag name="KSO_WM_NEWLAYOUT_GROUP_ID" val="layout_60"/>
  <p:tag name="KSO_WM_NEWLAYOUT_ID" val="slide_92e718e35737f8af"/>
</p:tagLst>
</file>

<file path=ppt/tags/tag2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209be04fa2de54779b09fce568fb5be9d617f8"/>
  <p:tag name="KSO_WM_NEWLAYOUT_GROUP_ID" val="layout_31"/>
  <p:tag name="KSO_WM_NEWLAYOUT_ID" val="slide_f0d6b2b67c5ac978"/>
</p:tagLst>
</file>

<file path=ppt/tags/tag3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9f1c3fba81b36d6e5bdd78acbe0b6da41b9b4ec"/>
  <p:tag name="KSO_WM_NEWLAYOUT_GROUP_ID" val="layout_61"/>
  <p:tag name="KSO_WM_NEWLAYOUT_ID" val="slide_409b413e8c657a81"/>
</p:tagLst>
</file>

<file path=ppt/tags/tag3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c034af85e1f7cfddfa2b8723351e2b6d63cfd1"/>
  <p:tag name="KSO_WM_NEWLAYOUT_GROUP_ID" val="layout_39"/>
  <p:tag name="KSO_WM_NEWLAYOUT_ID" val="slide_89d5a0e8dc3d2b6c"/>
</p:tagLst>
</file>

<file path=ppt/tags/tag3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26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30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34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338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87e3a43143d8deacbbe078b38ec750ed17c2d3"/>
  <p:tag name="KSO_WM_NEWLAYOUT_GROUP_ID" val="layout_34"/>
  <p:tag name="KSO_WM_NEWLAYOUT_ID" val="slide_437b60f49d977836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03805b344ced7ba915ef816619298eaf0eeaa0"/>
  <p:tag name="KSO_WM_NEWLAYOUT_GROUP_ID" val="layout_57"/>
  <p:tag name="KSO_WM_NEWLAYOUT_ID" val="slide_83b7865b9d66d1e1"/>
</p:tagLst>
</file>

<file path=ppt/tags/tag35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2ddaa75fff15de347d68b84d0ba4a004d9745c"/>
  <p:tag name="KSO_WM_NEWLAYOUT_GROUP_ID" val="layout_53"/>
  <p:tag name="KSO_WM_NEWLAYOUT_ID" val="slide_d25e2dc535b7d148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3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b7381f614ab47109afe3b4ca6292149c721a19"/>
  <p:tag name="KSO_WM_NEWLAYOUT_GROUP_ID" val="layout_48"/>
  <p:tag name="KSO_WM_NEWLAYOUT_ID" val="slide_383df2dbb744d419"/>
</p:tagLst>
</file>

<file path=ppt/tags/tag38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2c875a0cc15e00368366e37fbf69d2ea546971f"/>
  <p:tag name="KSO_WM_NEWLAYOUT_GROUP_ID" val="layout_38"/>
  <p:tag name="KSO_WM_NEWLAYOUT_ID" val="slide_c59a1ac626ab7140"/>
</p:tagLst>
</file>

<file path=ppt/tags/tag3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2afab4efd0a101be5c82c4a450a65c0adeddbf"/>
  <p:tag name="KSO_WM_NEWLAYOUT_GROUP_ID" val="layout_32"/>
  <p:tag name="KSO_WM_NEWLAYOUT_ID" val="slide_f95b87826d1fb558"/>
</p:tagLst>
</file>

<file path=ppt/tags/tag40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40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408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1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412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413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1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417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418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42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423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72f602cc7db060512b4db16cbc1d6afeeeca131"/>
  <p:tag name="KSO_WM_NEWLAYOUT_GROUP_ID" val="layout_64"/>
  <p:tag name="KSO_WM_NEWLAYOUT_ID" val="slide_17c0013ac5bbdddd"/>
</p:tagLst>
</file>

<file path=ppt/tags/tag4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2b19242ce9aaca8bc75e980cb0dbde556a48fa"/>
  <p:tag name="KSO_WM_NEWLAYOUT_GROUP_ID" val="layout_27"/>
  <p:tag name="KSO_WM_NEWLAYOUT_ID" val="slide_68c7e1d569ee91b3"/>
</p:tagLst>
</file>

<file path=ppt/tags/tag44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4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4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5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4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5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8da809753579b32f31da05f248ffa8c452841c8"/>
  <p:tag name="KSO_WM_NEWLAYOUT_GROUP_ID" val="layout_67"/>
  <p:tag name="KSO_WM_NEWLAYOUT_ID" val="slide_e1fdf888e57aad2f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6e7a41bbc28b66a92b0ffe1c73ebb9e3491e228"/>
  <p:tag name="KSO_WM_NEWLAYOUT_GROUP_ID" val="layout_35"/>
  <p:tag name="KSO_WM_NEWLAYOUT_ID" val="slide_ab402f9b2c729b91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4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4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a3d739bc3e3bc17d96bdafa2cfedb025e4e4089"/>
  <p:tag name="KSO_WM_NEWLAYOUT_GROUP_ID" val="layout_65"/>
  <p:tag name="KSO_WM_NEWLAYOUT_ID" val="slide_dda40c72807e10bb"/>
</p:tagLst>
</file>

<file path=ppt/tags/tag4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363"/>
  <p:tag name="KSO_WM_TEMPLATE_CATEGORY" val="custom"/>
</p:tagLst>
</file>

<file path=ppt/tags/tag5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d3ecaf430a15ffe1ba02050234e3f66b8fb4ce2"/>
  <p:tag name="KSO_WM_NEWLAYOUT_GROUP_ID" val="layout_54"/>
  <p:tag name="KSO_WM_NEWLAYOUT_ID" val="slide_770290a8f5ed15b0"/>
</p:tagLst>
</file>

<file path=ppt/tags/tag50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50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508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51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513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b7972522a909e09b9f0c5f52d1a397c7666a3e"/>
  <p:tag name="KSO_WM_NEWLAYOUT_GROUP_ID" val="layout_3"/>
  <p:tag name="KSO_WM_NEWLAYOUT_ID" val="slide_cf62f2ac8240bd95"/>
</p:tagLst>
</file>

<file path=ppt/tags/tag5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2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52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2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525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2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52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3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3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533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5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f5b3471b53dfa34db56cf960ecbf4913f69a76"/>
  <p:tag name="KSO_WM_NEWLAYOUT_GROUP_ID" val="layout_49"/>
  <p:tag name="KSO_WM_NEWLAYOUT_ID" val="slide_f7a9692bba1572bc"/>
</p:tagLst>
</file>

<file path=ppt/tags/tag5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9e686a68873dec2a97aba436c22c4890cdbeec5"/>
  <p:tag name="KSO_WM_NEWLAYOUT_ID" val="1256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4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5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5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4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5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5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4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5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55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5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5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5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567f9e831880b89c2c1306c23aa800faa77a52f"/>
  <p:tag name="KSO_WM_NEWLAYOUT_GROUP_ID" val="layout_26"/>
  <p:tag name="KSO_WM_NEWLAYOUT_ID" val="slide_fc90b598f485bb94"/>
</p:tagLst>
</file>

<file path=ppt/tags/tag5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5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6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5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6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5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5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7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5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5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d62f1f9b4a9cd538fb463305ce474d9f3c6afc"/>
  <p:tag name="KSO_WM_NEWLAYOUT_GROUP_ID" val="layout_62"/>
  <p:tag name="KSO_WM_NEWLAYOUT_ID" val="slide_7fe9c46a89f657a6"/>
</p:tagLst>
</file>

<file path=ppt/tags/tag5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8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5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5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8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5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9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5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82a69c16dcbf55e6cb7763315446109c7bd6aa0"/>
  <p:tag name="KSO_WM_NEWLAYOUT_GROUP_ID" val="layout_2"/>
  <p:tag name="KSO_WM_NEWLAYOUT_ID" val="slide_575721c834a94fa4"/>
</p:tagLst>
</file>

<file path=ppt/tags/tag59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5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0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6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6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0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0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a45c79f2e9ee89011b8e2ec247280aa812c7659"/>
  <p:tag name="KSO_WM_NEWLAYOUT_GROUP_ID" val="layout_6"/>
  <p:tag name="KSO_WM_NEWLAYOUT_ID" val="slide_82e1f1fbf520933b"/>
</p:tagLst>
</file>

<file path=ppt/tags/tag6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1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6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6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6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1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6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598718ee216f4eb5fd7047521c03c5bb826789"/>
  <p:tag name="KSO_WM_NEWLAYOUT_GROUP_ID" val="layout_42"/>
  <p:tag name="KSO_WM_NEWLAYOUT_ID" val="slide_2af77e59147e532d"/>
</p:tagLst>
</file>

<file path=ppt/tags/tag6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6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6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3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6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3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6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3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4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363"/>
</p:tagLst>
</file>

<file path=ppt/tags/tag64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363"/>
</p:tagLst>
</file>

<file path=ppt/tags/tag64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4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4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45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63"/>
  <p:tag name="KSO_WM_TEMPLATE_CATEGORY" val="custom"/>
  <p:tag name="KSO_WM_TEMPLATE_MASTER_TYPE" val="0"/>
  <p:tag name="KSO_WM_TAG_VERSION" val="3.0"/>
</p:tagLst>
</file>

<file path=ppt/tags/tag646.xml><?xml version="1.0" encoding="utf-8"?>
<p:tagLst xmlns:p="http://schemas.openxmlformats.org/presentationml/2006/main">
  <p:tag name="KSO_WM_AITEMPLATE_STYLE_ID" val="69796629463"/>
</p:tagLst>
</file>

<file path=ppt/tags/tag64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4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9e686a68873dec2a97aba436c22c4890cdbeec5"/>
  <p:tag name="KSO_WM_NEWLAYOUT_ID" val="1256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49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50.xml><?xml version="1.0" encoding="utf-8"?>
<p:tagLst xmlns:p="http://schemas.openxmlformats.org/presentationml/2006/main">
  <p:tag name="KSO_WM_BEAUTIFY_FLAG" val="#wm#"/>
  <p:tag name="KSO_WM_SLIDE_HAS_MASK" val="0"/>
  <p:tag name="KSO_WM_SLIDE_ID" val="custom40490363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363"/>
  <p:tag name="KSO_WM_TEMPLATE_MASTER_TYPE" val="0"/>
  <p:tag name="KSO_WM_TEMPLATE_SLIDE_ID" val="slide_d799d37ec7ee1a76"/>
  <p:tag name="KSO_WM_TEMPLATE_SUBCATEGORY" val="29"/>
  <p:tag name="KSO_WM_TEMPLATE_THUMBS_INDEX" val="1、9"/>
</p:tagLst>
</file>

<file path=ppt/tags/tag6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6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e1c35b35048353fec1247a58bc1731f3a74aef93"/>
  <p:tag name="KSO_WM_NEWLAYOUT_GROUP_ID" val="layout_1-5"/>
  <p:tag name="KSO_WM_NEWLAYOUT_ID" val="slide_cea45c27deb23863"/>
</p:tagLst>
</file>

<file path=ppt/tags/tag65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65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65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65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SUBTYPE" val="d"/>
  <p:tag name="KSO_WM_UNIT_TYPE" val="l_h_i"/>
  <p:tag name="KSO_WM_FIGMA_FLAG" val="#fgm#"/>
  <p:tag name="KSO_WM_UNIT_PRESET_TEXT" val="02"/>
  <p:tag name="KSO_WM_SLIDE_FIGMA_DIAGRAM" val="1"/>
</p:tagLst>
</file>

<file path=ppt/tags/tag65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65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  <p:tag name="KSO_WM_SLIDE_FIGMA_DIAGRAM" val="1"/>
</p:tagLst>
</file>

<file path=ppt/tags/tag65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SUBTYPE" val="d"/>
  <p:tag name="KSO_WM_UNIT_TYPE" val="l_h_i"/>
  <p:tag name="KSO_WM_FIGMA_FLAG" val="#fgm#"/>
  <p:tag name="KSO_WM_UNIT_PRESET_TEXT" val="03"/>
  <p:tag name="KSO_WM_SLIDE_FIGMA_DIAGRAM" val="1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6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66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  <p:tag name="KSO_WM_SLIDE_FIGMA_DIAGRAM" val="1"/>
</p:tagLst>
</file>

<file path=ppt/tags/tag66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SUBTYPE" val="d"/>
  <p:tag name="KSO_WM_UNIT_TYPE" val="l_h_i"/>
  <p:tag name="KSO_WM_FIGMA_FLAG" val="#fgm#"/>
  <p:tag name="KSO_WM_UNIT_PRESET_TEXT" val="04"/>
  <p:tag name="KSO_WM_SLIDE_FIGMA_DIAGRAM" val="1"/>
</p:tagLst>
</file>

<file path=ppt/tags/tag66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66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  <p:tag name="KSO_WM_SLIDE_FIGMA_DIAGRAM" val="1"/>
</p:tagLst>
</file>

<file path=ppt/tags/tag665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SUBTYPE" val="d"/>
  <p:tag name="KSO_WM_UNIT_TYPE" val="l_h_i"/>
  <p:tag name="KSO_WM_FIGMA_FLAG" val="#fgm#"/>
  <p:tag name="KSO_WM_UNIT_PRESET_TEXT" val="05"/>
  <p:tag name="KSO_WM_SLIDE_FIGMA_DIAGRAM" val="1"/>
</p:tagLst>
</file>

<file path=ppt/tags/tag66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5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667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  <p:tag name="KSO_WM_SLIDE_FIGMA_DIAGRAM" val="1"/>
</p:tagLst>
</file>

<file path=ppt/tags/tag66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TEMPLATE_FIGMA_ID" val="69796629463"/>
  <p:tag name="KSO_WM_TEMPLATE_SLIDE_ID" val="slide_cea45c27deb23863"/>
</p:tagLst>
</file>

<file path=ppt/tags/tag6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aa77d544df40a571eef3f4ed4530e7a8b59a65"/>
  <p:tag name="KSO_WM_NEWLAYOUT_GROUP_ID" val="layout_62"/>
  <p:tag name="KSO_WM_NEWLAYOUT_ID" val="slide_5d511e6d513da58e"/>
  <p:tag name="KSO_WM_UNIT_PRESET_TEXT" val="单击此处添加标题"/>
</p:tagLst>
</file>

<file path=ppt/tags/tag6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e54a7fb7-1685-4fa9-805d-100f689e121b.jpg?Expires=1782115568&amp;AWSAccessKeyId=AKLT9NSy7kh8TIS1UzNqLRY2&amp;Signature=ZjBb00aGJr7tkljqqoPflE86mNY%3D&quot;}*auto_qingqiu_ai_*1750579562528_18.148_2e8042adf9e9-slide-2"/>
</p:tagLst>
</file>

<file path=ppt/tags/tag67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67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67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7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67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67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7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67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67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8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5d511e6d513da58e"/>
</p:tagLst>
</file>

<file path=ppt/tags/tag68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8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83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d635315789958f2d"/>
  <p:tag name="KSO_WM_TEMPLATE_SUBCATEGORY" val="29"/>
</p:tagLst>
</file>

<file path=ppt/tags/tag6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4ab4c1cf712ad9b88bc84bfab3cf2a8b294e28"/>
  <p:tag name="KSO_WM_NEWLAYOUT_GROUP_ID" val="layout_26"/>
  <p:tag name="KSO_WM_NEWLAYOUT_ID" val="slide_f2f0a703e5376311"/>
  <p:tag name="KSO_WM_UNIT_PRESET_TEXT" val="单击此处添加标题"/>
</p:tagLst>
</file>

<file path=ppt/tags/tag68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8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da4c019b-5184-4b72-97f9-98b32e228f33.jpg?Expires=1782115570&amp;AWSAccessKeyId=AKLT9NSy7kh8TIS1UzNqLRY2&amp;Signature=wNypTH8%2BYSCFvp%2Fm9xVCLlanN5k%3D&quot;}*auto_qingqiu_ai_*1750579562528_18.148_2e8042adf9e9-slide-4"/>
</p:tagLst>
</file>

<file path=ppt/tags/tag68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68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8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9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408227931&quot;}*auto_galley_ai_*1750579562528_18.148_2e8042adf9e9-slide-4"/>
</p:tagLst>
</file>

<file path=ppt/tags/tag69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69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9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9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535118057&quot;}*auto_galley_ai_*1750579562528_18.148_2e8042adf9e9-slide-4"/>
</p:tagLst>
</file>

<file path=ppt/tags/tag69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69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9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9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41N490313482&quot;}*auto_galley_ai_*1750579562528_18.148_2e8042adf9e9-slide-4"/>
</p:tagLst>
</file>

<file path=ppt/tags/tag69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0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701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f2f0a703e5376311"/>
</p:tagLst>
</file>

<file path=ppt/tags/tag7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aa9532e564aa4808c99e5d1bb3a08400c219f3"/>
  <p:tag name="KSO_WM_NEWLAYOUT_GROUP_ID" val="layout_6"/>
  <p:tag name="KSO_WM_NEWLAYOUT_ID" val="slide_2ad8094139643a7a"/>
  <p:tag name="KSO_WM_UNIT_PRESET_TEXT" val="单击此处添加标题"/>
</p:tagLst>
</file>

<file path=ppt/tags/tag7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66d4e38c-3d59-4c63-af67-677aaac8dd3c.jpg?Expires=1782115568&amp;AWSAccessKeyId=AKLT9NSy7kh8TIS1UzNqLRY2&amp;Signature=%2FCusE%2FaQ2Fjbge9ESfxPFMeyVnk%3D&quot;}*auto_qingqiu_ai_*1750579562528_18.148_2e8042adf9e9-slide-5"/>
</p:tagLst>
</file>

<file path=ppt/tags/tag70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70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70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0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70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70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1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2ad8094139643a7a"/>
</p:tagLst>
</file>

<file path=ppt/tags/tag7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fd154e0966a6c12029dede750ef5f4cd5903eab"/>
  <p:tag name="KSO_WM_NEWLAYOUT_GROUP_ID" val="layout_7"/>
  <p:tag name="KSO_WM_NEWLAYOUT_ID" val="slide_6ca0ab84b76ed40c"/>
  <p:tag name="KSO_WM_UNIT_PRESET_TEXT" val="单击此处添加标题"/>
</p:tagLst>
</file>

<file path=ppt/tags/tag712.xml><?xml version="1.0" encoding="utf-8"?>
<p:tagLst xmlns:p="http://schemas.openxmlformats.org/presentationml/2006/main">
  <p:tag name="KSO_WM_DIAGRAM_GROUP_CODE" val="1"/>
  <p:tag name="KSO_WM_BEAUTIFY_FLAG" val="#fgm#"/>
  <p:tag name="KSO_WM_UNIT_INDEX" val="1"/>
  <p:tag name="KSO_WM_UNIT_TYPE" val="f"/>
  <p:tag name="KSO_WM_FIGMA_FLAG" val="#fgm#"/>
  <p:tag name="KSO_WM_UNIT_PRESET_TEXT" val="单击此处添加正文"/>
</p:tagLst>
</file>

<file path=ppt/tags/tag7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510324928&quot;}*auto_galley_ai_*1750579562528_18.148_2e8042adf9e9-slide-6"/>
</p:tagLst>
</file>

<file path=ppt/tags/tag71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71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71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1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71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71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2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6ca0ab84b76ed40c"/>
</p:tagLst>
</file>

<file path=ppt/tags/tag7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13ce676fe272c97ccf86fdda6e0432f698f0c78"/>
  <p:tag name="KSO_WM_NEWLAYOUT_GROUP_ID" val="layout_28"/>
  <p:tag name="KSO_WM_NEWLAYOUT_ID" val="slide_70656affc9d37968"/>
  <p:tag name="KSO_WM_UNIT_PRESET_TEXT" val="单击此处添加标题"/>
</p:tagLst>
</file>

<file path=ppt/tags/tag722.xml><?xml version="1.0" encoding="utf-8"?>
<p:tagLst xmlns:p="http://schemas.openxmlformats.org/presentationml/2006/main">
  <p:tag name="KSO_WM_DIAGRAM_GROUP_CODE" val="1"/>
  <p:tag name="KSO_WM_BEAUTIFY_FLAG" val="#fgm#"/>
  <p:tag name="KSO_WM_UNIT_INDEX" val="1"/>
  <p:tag name="KSO_WM_UNIT_TYPE" val="f"/>
  <p:tag name="KSO_WM_FIGMA_FLAG" val="#fgm#"/>
  <p:tag name="KSO_WM_UNIT_PRESET_TEXT" val="单击此处添加正文"/>
</p:tagLst>
</file>

<file path=ppt/tags/tag72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2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3dab1ff1-12e6-47c4-a8e4-f263a6d038fa.jpg?Expires=1782115572&amp;AWSAccessKeyId=AKLT9NSy7kh8TIS1UzNqLRY2&amp;Signature=edXAjLQuC5hPt9xN4Lcne%2FlU1yo%3D&quot;}*auto_qingqiu_ai_*1750579562528_18.148_2e8042adf9e9-slide-7"/>
</p:tagLst>
</file>

<file path=ppt/tags/tag72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72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2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2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478141564&quot;}*auto_galley_ai_*1750579562528_18.148_2e8042adf9e9-slide-7"/>
</p:tagLst>
</file>

<file path=ppt/tags/tag72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7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3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3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3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f6ea551a-7d82-404b-a3b8-1bca5b4ebba2.jpg?Expires=1782115571&amp;AWSAccessKeyId=AKLT9NSy7kh8TIS1UzNqLRY2&amp;Signature=7MeXvXb2KoolUZDv31sEVYyCSLU%3D&quot;}*auto_qingqiu_ai_*1750579562528_18.148_2e8042adf9e9-slide-7"/>
</p:tagLst>
</file>

<file path=ppt/tags/tag73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73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35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70656affc9d37968"/>
</p:tagLst>
</file>

<file path=ppt/tags/tag7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254f29c1a830747e99fea8b0193c0fd468e4b81"/>
  <p:tag name="KSO_WM_NEWLAYOUT_GROUP_ID" val="layout_29"/>
  <p:tag name="KSO_WM_NEWLAYOUT_ID" val="slide_c238e231c245743d"/>
  <p:tag name="KSO_WM_UNIT_PRESET_TEXT" val="单击此处添加标题"/>
</p:tagLst>
</file>

<file path=ppt/tags/tag737.xml><?xml version="1.0" encoding="utf-8"?>
<p:tagLst xmlns:p="http://schemas.openxmlformats.org/presentationml/2006/main">
  <p:tag name="KSO_WM_DIAGRAM_GROUP_CODE" val="1"/>
  <p:tag name="KSO_WM_BEAUTIFY_FLAG" val="#fgm#"/>
  <p:tag name="KSO_WM_UNIT_INDEX" val="1"/>
  <p:tag name="KSO_WM_UNIT_TYPE" val="f"/>
  <p:tag name="KSO_WM_FIGMA_FLAG" val="#fgm#"/>
  <p:tag name="KSO_WM_UNIT_PRESET_TEXT" val="单击此处添加正文"/>
</p:tagLst>
</file>

<file path=ppt/tags/tag738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739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1"/>
  <p:tag name="KSO_WM_FIGMA_FLAG" val="#fgm#"/>
</p:tagLst>
</file>

<file path=ppt/tags/tag7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4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74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42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2"/>
  <p:tag name="KSO_WM_FIGMA_FLAG" val="#fgm#"/>
</p:tagLst>
</file>

<file path=ppt/tags/tag74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74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45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3"/>
  <p:tag name="KSO_WM_FIGMA_FLAG" val="#fgm#"/>
</p:tagLst>
</file>

<file path=ppt/tags/tag74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74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4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c238e231c245743d"/>
</p:tagLst>
</file>

<file path=ppt/tags/tag7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6adc73d8de052e2003d477798102aab655dc7c"/>
  <p:tag name="KSO_WM_NEWLAYOUT_GROUP_ID" val="layout_51"/>
  <p:tag name="KSO_WM_NEWLAYOUT_ID" val="slide_315bd157fefc334a"/>
  <p:tag name="KSO_WM_UNIT_PRESET_TEXT" val="单击此处添加标题"/>
</p:tagLst>
</file>

<file path=ppt/tags/tag7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3d2d1946-4b31-428c-b0e0-f6c17e4adad8.jpg?Expires=1782115567&amp;AWSAccessKeyId=AKLT9NSy7kh8TIS1UzNqLRY2&amp;Signature=PQKaK7cmZ9g%2FVV0oG5SuYJY95Ik%3D&quot;}*auto_qingqiu_ai_*1750579562528_18.148_2e8042adf9e9-slide-9"/>
</p:tagLst>
</file>

<file path=ppt/tags/tag75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75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5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75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5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75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5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75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759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315bd157fefc334a"/>
</p:tagLst>
</file>

<file path=ppt/tags/tag76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a91a7ab194397bf31a9863cf93442e20ecaa67"/>
  <p:tag name="KSO_WM_NEWLAYOUT_GROUP_ID" val="layout_59"/>
  <p:tag name="KSO_WM_NEWLAYOUT_ID" val="slide_79a6e287972545b5"/>
  <p:tag name="KSO_WM_UNIT_PRESET_TEXT" val="单击此处添加标题"/>
</p:tagLst>
</file>

<file path=ppt/tags/tag7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8c4d367f-d7be-4a51-bf64-211e4975b9a2.jpg?Expires=1782115570&amp;AWSAccessKeyId=AKLT9NSy7kh8TIS1UzNqLRY2&amp;Signature=X4Zwj%2FFc%2BFo%2FkZBJtWy38eBBUVY%3D&quot;}*auto_qingqiu_ai_*1750579562528_18.148_2e8042adf9e9-slide-10"/>
</p:tagLst>
</file>

<file path=ppt/tags/tag76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6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76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6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6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76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6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79a6e287972545b5"/>
</p:tagLst>
</file>

<file path=ppt/tags/tag7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8af1d7e8b38fcad31d4b77bd51c8bfec7e9c97b"/>
  <p:tag name="KSO_WM_NEWLAYOUT_GROUP_ID" val="layout_42"/>
  <p:tag name="KSO_WM_NEWLAYOUT_ID" val="slide_09c93aa01c28b66b"/>
  <p:tag name="KSO_WM_UNIT_PRESET_TEXT" val="单击此处添加标题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6fddb0e7-aec7-4284-91d3-710836ddb7ae.jpg?Expires=1782115573&amp;AWSAccessKeyId=AKLT9NSy7kh8TIS1UzNqLRY2&amp;Signature=c5VGAxNcKTzXkIoQg5Bh2nBZ%2BI4%3D&quot;}*auto_qingqiu_ai_*1750579562528_18.148_2e8042adf9e9-slide-11"/>
</p:tagLst>
</file>

<file path=ppt/tags/tag77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77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77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7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77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77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7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77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77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8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78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78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783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09c93aa01c28b66b"/>
</p:tagLst>
</file>

<file path=ppt/tags/tag7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207c4bc159d9b997ea74b3c59a4e45bca1e0b7a"/>
  <p:tag name="KSO_WM_NEWLAYOUT_GROUP_ID" val="layout_2"/>
  <p:tag name="KSO_WM_NEWLAYOUT_ID" val="slide_811204b3fc52f7bb"/>
  <p:tag name="KSO_WM_UNIT_PRESET_TEXT" val="单击此处添加标题"/>
</p:tagLst>
</file>

<file path=ppt/tags/tag78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8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131299309&quot;}*auto_galley_ai_*1750579562528_18.148_2e8042adf9e9-slide-12"/>
</p:tagLst>
</file>

<file path=ppt/tags/tag78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78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8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7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9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493471711&quot;}*auto_galley_ai_*1750579562528_18.148_2e8042adf9e9-slide-12"/>
</p:tagLst>
</file>

<file path=ppt/tags/tag79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79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9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9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094085134&quot;}*auto_galley_ai_*1750579562528_18.148_2e8042adf9e9-slide-12"/>
</p:tagLst>
</file>

<file path=ppt/tags/tag79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79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97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811204b3fc52f7bb"/>
</p:tagLst>
</file>

<file path=ppt/tags/tag79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9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0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d635315789958f2d"/>
  <p:tag name="KSO_WM_TEMPLATE_SUBCATEGORY" val="29"/>
</p:tagLst>
</file>

<file path=ppt/tags/tag8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25170dc8d0e955d6ea31afec353eda489f4c2cc"/>
  <p:tag name="KSO_WM_NEWLAYOUT_GROUP_ID" val="layout_63"/>
  <p:tag name="KSO_WM_NEWLAYOUT_ID" val="slide_bd0e730e40c5a9b1"/>
  <p:tag name="KSO_WM_UNIT_PRESET_TEXT" val="单击此处添加标题"/>
</p:tagLst>
</file>

<file path=ppt/tags/tag8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a9ffdcd8-d7bf-43fd-911e-2f0de96e2f01.jpg?Expires=1782115573&amp;AWSAccessKeyId=AKLT9NSy7kh8TIS1UzNqLRY2&amp;Signature=OvAsiXtR82AXtvCId%2FoXuQkm6mE%3D&quot;}*auto_qingqiu_ai_*1750579562528_18.148_2e8042adf9e9-slide-14"/>
</p:tagLst>
</file>

<file path=ppt/tags/tag80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80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0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80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07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bd0e730e40c5a9b1"/>
</p:tagLst>
</file>

<file path=ppt/tags/tag8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b02c7162df5145fc18fd07e4e49f678d0b2ab60"/>
  <p:tag name="KSO_WM_NEWLAYOUT_GROUP_ID" val="layout_30"/>
  <p:tag name="KSO_WM_NEWLAYOUT_ID" val="slide_0d9aba63b5e2ac54"/>
  <p:tag name="KSO_WM_UNIT_PRESET_TEXT" val="单击此处添加标题"/>
</p:tagLst>
</file>

<file path=ppt/tags/tag8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408613714&quot;}*auto_galley_ai_*1750579562528_18.148_2e8042adf9e9-slide-15"/>
</p:tagLst>
</file>

<file path=ppt/tags/tag8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98bd71a3d77a7223bbf68252b46fa8d38750a69"/>
  <p:tag name="KSO_WM_NEWLAYOUT_ID" val="127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1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6"/>
  <p:tag name="KSO_WM_FIGMA_FLAG" val="#fgm#"/>
  <p:tag name="KSO_WM_UNIT_PRESET_TEXT" val=" "/>
</p:tagLst>
</file>

<file path=ppt/tags/tag811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81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81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1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6"/>
  <p:tag name="KSO_WM_FIGMA_FLAG" val="#fgm#"/>
  <p:tag name="KSO_WM_UNIT_PRESET_TEXT" val=" "/>
</p:tagLst>
</file>

<file path=ppt/tags/tag815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8"/>
  <p:tag name="KSO_WM_FIGMA_FLAG" val="#fgm#"/>
</p:tagLst>
</file>

<file path=ppt/tags/tag81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81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1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0d9aba63b5e2ac54"/>
</p:tagLst>
</file>

<file path=ppt/tags/tag8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fd50c90642aa6a1cb8b7ddd4f9dceeef19bc070"/>
  <p:tag name="KSO_WM_NEWLAYOUT_GROUP_ID" val="layout_60"/>
  <p:tag name="KSO_WM_NEWLAYOUT_ID" val="slide_92e718e35737f8af"/>
  <p:tag name="KSO_WM_UNIT_PRESET_TEXT" val="单击此处添加标题"/>
</p:tagLst>
</file>

<file path=ppt/tags/tag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83755878&quot;}*auto_galley_ai_*1750579562528_18.148_2e8042adf9e9-slide-16"/>
</p:tagLst>
</file>

<file path=ppt/tags/tag821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82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82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2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8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26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92e718e35737f8af"/>
</p:tagLst>
</file>

<file path=ppt/tags/tag8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209be04fa2de54779b09fce568fb5be9d617f8"/>
  <p:tag name="KSO_WM_NEWLAYOUT_GROUP_ID" val="layout_31"/>
  <p:tag name="KSO_WM_NEWLAYOUT_ID" val="slide_f0d6b2b67c5ac978"/>
  <p:tag name="KSO_WM_UNIT_PRESET_TEXT" val="单击此处添加标题"/>
</p:tagLst>
</file>

<file path=ppt/tags/tag82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2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0531493b-f96c-4727-b57b-91c41d816ea2.jpg?Expires=1782115579&amp;AWSAccessKeyId=AKLT9NSy7kh8TIS1UzNqLRY2&amp;Signature=0jBVIT0ct0oM5W7BQVO846SObX8%3D&quot;}*auto_qingqiu_ai_*1750579562528_18.148_2e8042adf9e9-slide-17"/>
</p:tagLst>
</file>

<file path=ppt/tags/tag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3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83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3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3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e8cd3883-c9a9-4b06-8484-25ecdf2ec643.jpg?Expires=1782115579&amp;AWSAccessKeyId=AKLT9NSy7kh8TIS1UzNqLRY2&amp;Signature=0airkcEWvOUuHs36smAjUKe0nk4%3D&quot;}*auto_qingqiu_ai_*1750579562528_18.148_2e8042adf9e9-slide-17"/>
</p:tagLst>
</file>

<file path=ppt/tags/tag83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83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3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3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285810114&quot;}*auto_galley_ai_*1750579562528_18.148_2e8042adf9e9-slide-17"/>
</p:tagLst>
</file>

<file path=ppt/tags/tag83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83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8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4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f0d6b2b67c5ac978"/>
</p:tagLst>
</file>

<file path=ppt/tags/tag8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9f1c3fba81b36d6e5bdd78acbe0b6da41b9b4ec"/>
  <p:tag name="KSO_WM_NEWLAYOUT_GROUP_ID" val="layout_61"/>
  <p:tag name="KSO_WM_NEWLAYOUT_ID" val="slide_409b413e8c657a81"/>
  <p:tag name="KSO_WM_UNIT_PRESET_TEXT" val="单击此处添加标题"/>
</p:tagLst>
</file>

<file path=ppt/tags/tag8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419684548&quot;}*auto_galley_ai_*1750579562528_18.148_2e8042adf9e9-slide-18"/>
</p:tagLst>
</file>

<file path=ppt/tags/tag843.xml><?xml version="1.0" encoding="utf-8"?>
<p:tagLst xmlns:p="http://schemas.openxmlformats.org/presentationml/2006/main">
  <p:tag name="$PH_EXT" val="2"/>
  <p:tag name="KSO_WM_FIGMA_DECORATION_INDEX" val="17_contentModel"/>
  <p:tag name="KSO_WM_BEAUTIFY_FLAG" val="#fgm#"/>
  <p:tag name="KSO_WM_FIGMA_FLAG" val="#fgm#"/>
  <p:tag name="KSO_WM_UNIT_INDEX" val="1_1"/>
  <p:tag name="KSO_WM_UNIT_TYPE" val="l_i"/>
  <p:tag name="KSO_WM_UNIT_PRESET_TEXT" val=" "/>
</p:tagLst>
</file>

<file path=ppt/tags/tag84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84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正文"/>
</p:tagLst>
</file>

<file path=ppt/tags/tag846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29463"/>
  <p:tag name="KSO_WM_TEMPLATE_SLIDE_ID" val="slide_409b413e8c657a81"/>
</p:tagLst>
</file>

<file path=ppt/tags/tag8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c034af85e1f7cfddfa2b8723351e2b6d63cfd1"/>
  <p:tag name="KSO_WM_NEWLAYOUT_GROUP_ID" val="layout_39"/>
  <p:tag name="KSO_WM_NEWLAYOUT_ID" val="slide_89d5a0e8dc3d2b6c"/>
  <p:tag name="KSO_WM_UNIT_PRESET_TEXT" val="单击此处添加标题"/>
</p:tagLst>
</file>

<file path=ppt/tags/tag84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49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1"/>
  <p:tag name="KSO_WM_FIGMA_FLAG" val="#fgm#"/>
</p:tagLst>
</file>

<file path=ppt/tags/tag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85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85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5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53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2"/>
  <p:tag name="KSO_WM_FIGMA_FLAG" val="#fgm#"/>
</p:tagLst>
</file>

<file path=ppt/tags/tag85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85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5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57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3"/>
  <p:tag name="KSO_WM_FIGMA_FLAG" val="#fgm#"/>
</p:tagLst>
</file>

<file path=ppt/tags/tag85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85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a0f4f0982a9fac4a5ca212b08b5b4aca254be58"/>
  <p:tag name="KSO_WM_NEWLAYOUT_ID" val="1"/>
</p:tagLst>
</file>

<file path=ppt/tags/tag86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61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4"/>
  <p:tag name="KSO_WM_FIGMA_FLAG" val="#fgm#"/>
</p:tagLst>
</file>

<file path=ppt/tags/tag86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86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864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89d5a0e8dc3d2b6c"/>
</p:tagLst>
</file>

<file path=ppt/tags/tag8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87e3a43143d8deacbbe078b38ec750ed17c2d3"/>
  <p:tag name="KSO_WM_NEWLAYOUT_GROUP_ID" val="layout_34"/>
  <p:tag name="KSO_WM_NEWLAYOUT_ID" val="slide_437b60f49d977836"/>
  <p:tag name="KSO_WM_UNIT_PRESET_TEXT" val="单击此处添加标题"/>
</p:tagLst>
</file>

<file path=ppt/tags/tag86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8a162b0f-b85e-451b-b052-84aadbc564ee.jpg?Expires=1782115578&amp;AWSAccessKeyId=AKLT9NSy7kh8TIS1UzNqLRY2&amp;Signature=Y21WVtKVuxXmDRbz5rwmtvB5Lco%3D&quot;}*auto_qingqiu_ai_*1750579562528_18.148_2e8042adf9e9-slide-20"/>
</p:tagLst>
</file>

<file path=ppt/tags/tag86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86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6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6d019525-38e0-40cf-95a5-35fcad06b459.jpg?Expires=1782115578&amp;AWSAccessKeyId=AKLT9NSy7kh8TIS1UzNqLRY2&amp;Signature=wsOvttSQ6hRslmZglK8nPBx5m2E%3D&quot;}*auto_qingqiu_ai_*1750579562528_18.148_2e8042adf9e9-slide-20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7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87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7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ec8348dd-ea15-4211-b056-828463ed719c.jpg?Expires=1782115580&amp;AWSAccessKeyId=AKLT9NSy7kh8TIS1UzNqLRY2&amp;Signature=jThF5ZPW59QN1NZholeVIb3O2U8%3D&quot;}*auto_qingqiu_ai_*1750579562528_18.148_2e8042adf9e9-slide-20"/>
</p:tagLst>
</file>

<file path=ppt/tags/tag87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87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875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437b60f49d977836"/>
</p:tagLst>
</file>

<file path=ppt/tags/tag87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7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7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d635315789958f2d"/>
  <p:tag name="KSO_WM_TEMPLATE_SUBCATEGORY" val="29"/>
</p:tagLst>
</file>

<file path=ppt/tags/tag8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03805b344ced7ba915ef816619298eaf0eeaa0"/>
  <p:tag name="KSO_WM_NEWLAYOUT_GROUP_ID" val="layout_57"/>
  <p:tag name="KSO_WM_NEWLAYOUT_ID" val="slide_83b7865b9d66d1e1"/>
  <p:tag name="KSO_WM_UNIT_PRESET_TEXT" val="单击此处添加标题"/>
</p:tagLst>
</file>

<file path=ppt/tags/tag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8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7"/>
  <p:tag name="KSO_WM_FIGMA_FLAG" val="#fgm#"/>
  <p:tag name="KSO_WM_UNIT_PRESET_TEXT" val=" "/>
</p:tagLst>
</file>

<file path=ppt/tags/tag88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395437365&quot;}*auto_galley_ai_*1750579562528_18.148_2e8042adf9e9-slide-22"/>
</p:tagLst>
</file>

<file path=ppt/tags/tag88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88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8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88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3ee3d4db-01c9-442c-9e68-b1815f3742ef.jpg?Expires=1782115579&amp;AWSAccessKeyId=AKLT9NSy7kh8TIS1UzNqLRY2&amp;Signature=CxHHls0%2F2ZOzjkIecVvv8n5Riv0%3D&quot;}*auto_qingqiu_ai_*1750579562528_18.148_2e8042adf9e9-slide-22"/>
</p:tagLst>
</file>

<file path=ppt/tags/tag88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88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8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83b7865b9d66d1e1"/>
</p:tagLst>
</file>

<file path=ppt/tags/tag8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2ddaa75fff15de347d68b84d0ba4a004d9745c"/>
  <p:tag name="KSO_WM_NEWLAYOUT_GROUP_ID" val="layout_53"/>
  <p:tag name="KSO_WM_NEWLAYOUT_ID" val="slide_d25e2dc535b7d148"/>
  <p:tag name="KSO_WM_UNIT_PRESET_TEXT" val="单击此处添加标题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9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9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271778884&quot;}*auto_galley_ai_*1750579562528_18.148_2e8042adf9e9-slide-23"/>
</p:tagLst>
</file>

<file path=ppt/tags/tag89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89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9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9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527884792&quot;}*auto_galley_ai_*1750579562528_18.148_2e8042adf9e9-slide-23"/>
</p:tagLst>
</file>

<file path=ppt/tags/tag89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89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9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d25e2dc535b7d148"/>
</p:tagLst>
</file>

<file path=ppt/tags/tag8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b7381f614ab47109afe3b4ca6292149c721a19"/>
  <p:tag name="KSO_WM_NEWLAYOUT_GROUP_ID" val="layout_48"/>
  <p:tag name="KSO_WM_NEWLAYOUT_ID" val="slide_383df2dbb744d419"/>
  <p:tag name="KSO_WM_UNIT_PRESET_TEXT" val="单击此处添加标题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363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90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0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347977229&quot;}*auto_galley_ai_*1750579562528_18.148_2e8042adf9e9-slide-24"/>
</p:tagLst>
</file>

<file path=ppt/tags/tag90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0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0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0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347475514&quot;}*auto_galley_ai_*1750579562528_18.148_2e8042adf9e9-slide-24"/>
</p:tagLst>
</file>

<file path=ppt/tags/tag90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0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0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383df2dbb744d419"/>
</p:tagLst>
</file>

<file path=ppt/tags/tag9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2c875a0cc15e00368366e37fbf69d2ea546971f"/>
  <p:tag name="KSO_WM_NEWLAYOUT_GROUP_ID" val="layout_38"/>
  <p:tag name="KSO_WM_NEWLAYOUT_ID" val="slide_c59a1ac626ab7140"/>
  <p:tag name="KSO_WM_UNIT_PRESET_TEXT" val="单击此处添加标题"/>
</p:tagLst>
</file>

<file path=ppt/tags/tag9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91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1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74869000&quot;}*auto_galley_ai_*1750579562528_18.148_2e8042adf9e9-slide-25"/>
</p:tagLst>
</file>

<file path=ppt/tags/tag91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1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1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1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527548784&quot;}*auto_galley_ai_*1750579562528_18.148_2e8042adf9e9-slide-25"/>
</p:tagLst>
</file>

<file path=ppt/tags/tag91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1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1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c59a1ac626ab7140"/>
</p:tagLst>
</file>

<file path=ppt/tags/tag9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2afab4efd0a101be5c82c4a450a65c0adeddbf"/>
  <p:tag name="KSO_WM_NEWLAYOUT_GROUP_ID" val="layout_32"/>
  <p:tag name="KSO_WM_NEWLAYOUT_ID" val="slide_f95b87826d1fb558"/>
  <p:tag name="KSO_WM_UNIT_PRESET_TEXT" val="单击此处添加标题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2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2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16"/>
  <p:tag name="KSO_WM_FIGMA_FLAG" val="#fgm#"/>
  <p:tag name="KSO_WM_UNIT_PRESET_TEXT" val=" "/>
</p:tagLst>
</file>

<file path=ppt/tags/tag922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92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2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2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92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2"/>
  <p:tag name="KSO_WM_UNIT_TYPE" val="l_h_i"/>
  <p:tag name="KSO_WM_FIGMA_DECORATION_INDEX" val="15"/>
  <p:tag name="KSO_WM_FIGMA_FLAG" val="#fgm#"/>
  <p:tag name="KSO_WM_UNIT_PRESET_TEXT" val=" "/>
</p:tagLst>
</file>

<file path=ppt/tags/tag927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2"/>
  <p:tag name="KSO_WM_FIGMA_FLAG" val="#fgm#"/>
</p:tagLst>
</file>

<file path=ppt/tags/tag92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2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93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7"/>
  <p:tag name="KSO_WM_FIGMA_FLAG" val="#fgm#"/>
  <p:tag name="KSO_WM_UNIT_PRESET_TEXT" val=" "/>
</p:tagLst>
</file>

<file path=ppt/tags/tag93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2"/>
  <p:tag name="KSO_WM_UNIT_TYPE" val="l_h_i"/>
  <p:tag name="KSO_WM_FIGMA_DECORATION_INDEX" val="15"/>
  <p:tag name="KSO_WM_FIGMA_FLAG" val="#fgm#"/>
  <p:tag name="KSO_WM_UNIT_PRESET_TEXT" val=" "/>
</p:tagLst>
</file>

<file path=ppt/tags/tag932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3"/>
  <p:tag name="KSO_WM_FIGMA_FLAG" val="#fgm#"/>
</p:tagLst>
</file>

<file path=ppt/tags/tag93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93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93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3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2"/>
  <p:tag name="KSO_WM_UNIT_TYPE" val="l_h_i"/>
  <p:tag name="KSO_WM_FIGMA_DECORATION_INDEX" val="16"/>
  <p:tag name="KSO_WM_FIGMA_FLAG" val="#fgm#"/>
  <p:tag name="KSO_WM_UNIT_PRESET_TEXT" val=" "/>
</p:tagLst>
</file>

<file path=ppt/tags/tag937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10"/>
  <p:tag name="KSO_WM_FIGMA_FLAG" val="#fgm#"/>
</p:tagLst>
</file>

<file path=ppt/tags/tag93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93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9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94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f95b87826d1fb558"/>
</p:tagLst>
</file>

<file path=ppt/tags/tag9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72f602cc7db060512b4db16cbc1d6afeeeca131"/>
  <p:tag name="KSO_WM_NEWLAYOUT_GROUP_ID" val="layout_64"/>
  <p:tag name="KSO_WM_NEWLAYOUT_ID" val="slide_17c0013ac5bbdddd"/>
  <p:tag name="KSO_WM_UNIT_PRESET_TEXT" val="单击此处添加标题"/>
</p:tagLst>
</file>

<file path=ppt/tags/tag94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4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4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4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4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4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4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94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5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951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17c0013ac5bbdddd"/>
</p:tagLst>
</file>

<file path=ppt/tags/tag9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2b19242ce9aaca8bc75e980cb0dbde556a48fa"/>
  <p:tag name="KSO_WM_NEWLAYOUT_GROUP_ID" val="layout_27"/>
  <p:tag name="KSO_WM_NEWLAYOUT_ID" val="slide_68c7e1d569ee91b3"/>
  <p:tag name="KSO_WM_UNIT_PRESET_TEXT" val="单击此处添加标题"/>
</p:tagLst>
</file>

<file path=ppt/tags/tag9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4"/>
  <p:tag name="KSO_WM_FIGMA_FLAG" val="#fgm#"/>
  <p:tag name="KSO_WM_UNIT_PRESET_TEXT" val=" "/>
</p:tagLst>
</file>

<file path=ppt/tags/tag954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95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5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5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4"/>
  <p:tag name="KSO_WM_FIGMA_FLAG" val="#fgm#"/>
  <p:tag name="KSO_WM_UNIT_PRESET_TEXT" val=" "/>
</p:tagLst>
</file>

<file path=ppt/tags/tag958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95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96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6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4"/>
  <p:tag name="KSO_WM_FIGMA_FLAG" val="#fgm#"/>
  <p:tag name="KSO_WM_UNIT_PRESET_TEXT" val=" "/>
</p:tagLst>
</file>

<file path=ppt/tags/tag962.xml><?xml version="1.0" encoding="utf-8"?>
<p:tagLst xmlns:p="http://schemas.openxmlformats.org/presentationml/2006/main">
  <p:tag name="KSO_WM_DIAGRAM_GROUP_CODE" val="1"/>
  <p:tag name="KSO_WM_BEAUTIFY_FLAG" val="#fgm#"/>
  <p:tag name="KSO_WM_UNIT_INDEX" val="1_3_2"/>
  <p:tag name="KSO_WM_UNIT_SUBTYPE" val="d"/>
  <p:tag name="KSO_WM_UNIT_TYPE" val="l_h_i"/>
  <p:tag name="KSO_WM_FIGMA_FLAG" val="#fgm#"/>
  <p:tag name="KSO_WM_UNIT_PRESET_TEXT" val="03"/>
</p:tagLst>
</file>

<file path=ppt/tags/tag96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96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96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4"/>
  <p:tag name="KSO_WM_FIGMA_FLAG" val="#fgm#"/>
  <p:tag name="KSO_WM_UNIT_PRESET_TEXT" val=" "/>
</p:tagLst>
</file>

<file path=ppt/tags/tag966.xml><?xml version="1.0" encoding="utf-8"?>
<p:tagLst xmlns:p="http://schemas.openxmlformats.org/presentationml/2006/main">
  <p:tag name="KSO_WM_DIAGRAM_GROUP_CODE" val="1"/>
  <p:tag name="KSO_WM_BEAUTIFY_FLAG" val="#fgm#"/>
  <p:tag name="KSO_WM_UNIT_INDEX" val="1_4_2"/>
  <p:tag name="KSO_WM_UNIT_SUBTYPE" val="d"/>
  <p:tag name="KSO_WM_UNIT_TYPE" val="l_h_i"/>
  <p:tag name="KSO_WM_FIGMA_FLAG" val="#fgm#"/>
  <p:tag name="KSO_WM_UNIT_PRESET_TEXT" val="04"/>
</p:tagLst>
</file>

<file path=ppt/tags/tag96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96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969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68c7e1d569ee91b3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9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8da809753579b32f31da05f248ffa8c452841c8"/>
  <p:tag name="KSO_WM_NEWLAYOUT_GROUP_ID" val="layout_67"/>
  <p:tag name="KSO_WM_NEWLAYOUT_ID" val="slide_e1fdf888e57aad2f"/>
  <p:tag name="KSO_WM_UNIT_PRESET_TEXT" val="单击此处添加标题"/>
</p:tagLst>
</file>

<file path=ppt/tags/tag97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321662458&quot;}*auto_galley_ai_*1750579562528_18.148_2e8042adf9e9-slide-29"/>
</p:tagLst>
</file>

<file path=ppt/tags/tag97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97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7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522123218&quot;}*auto_galley_ai_*1750579562528_18.148_2e8042adf9e9-slide-29"/>
</p:tagLst>
</file>

<file path=ppt/tags/tag97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97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7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s://ai-generator-dimension.wpscdn.cn/slide_res/20250326/chinese_default_01.png&quot;}*auto_preset_ai_*1750579562528_18.148_2e8042adf9e9-slide-29"/>
</p:tagLst>
</file>

<file path=ppt/tags/tag97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97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8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41N1352237678&quot;}*auto_galley_ai_*1750579562528_18.148_2e8042adf9e9-slide-29"/>
</p:tagLst>
</file>

<file path=ppt/tags/tag98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98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983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e1fdf888e57aad2f"/>
</p:tagLst>
</file>

<file path=ppt/tags/tag9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6e7a41bbc28b66a92b0ffe1c73ebb9e3491e228"/>
  <p:tag name="KSO_WM_NEWLAYOUT_GROUP_ID" val="layout_35"/>
  <p:tag name="KSO_WM_NEWLAYOUT_ID" val="slide_ab402f9b2c729b91"/>
  <p:tag name="KSO_WM_UNIT_PRESET_TEXT" val="单击此处添加标题"/>
</p:tagLst>
</file>

<file path=ppt/tags/tag985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98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8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88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98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99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91.xml><?xml version="1.0" encoding="utf-8"?>
<p:tagLst xmlns:p="http://schemas.openxmlformats.org/presentationml/2006/main">
  <p:tag name="KSO_WM_DIAGRAM_GROUP_CODE" val="1"/>
  <p:tag name="KSO_WM_BEAUTIFY_FLAG" val="#fgm#"/>
  <p:tag name="KSO_WM_UNIT_INDEX" val="1_3_2"/>
  <p:tag name="KSO_WM_UNIT_SUBTYPE" val="d"/>
  <p:tag name="KSO_WM_UNIT_TYPE" val="l_h_i"/>
  <p:tag name="KSO_WM_FIGMA_FLAG" val="#fgm#"/>
  <p:tag name="KSO_WM_UNIT_PRESET_TEXT" val="03"/>
</p:tagLst>
</file>

<file path=ppt/tags/tag99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99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994.xml><?xml version="1.0" encoding="utf-8"?>
<p:tagLst xmlns:p="http://schemas.openxmlformats.org/presentationml/2006/main">
  <p:tag name="KSO_WM_DIAGRAM_GROUP_CODE" val="1"/>
  <p:tag name="KSO_WM_BEAUTIFY_FLAG" val="#fgm#"/>
  <p:tag name="KSO_WM_UNIT_INDEX" val="1_4_2"/>
  <p:tag name="KSO_WM_UNIT_SUBTYPE" val="d"/>
  <p:tag name="KSO_WM_UNIT_TYPE" val="l_h_i"/>
  <p:tag name="KSO_WM_FIGMA_FLAG" val="#fgm#"/>
  <p:tag name="KSO_WM_UNIT_PRESET_TEXT" val="04"/>
</p:tagLst>
</file>

<file path=ppt/tags/tag99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99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997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ab402f9b2c729b91"/>
</p:tagLst>
</file>

<file path=ppt/tags/tag99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99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自定义 38">
      <a:dk1>
        <a:srgbClr val="000000"/>
      </a:dk1>
      <a:lt1>
        <a:srgbClr val="FFFFFF"/>
      </a:lt1>
      <a:dk2>
        <a:srgbClr val="112D28"/>
      </a:dk2>
      <a:lt2>
        <a:srgbClr val="F1EDE7"/>
      </a:lt2>
      <a:accent1>
        <a:srgbClr val="9A7F5E"/>
      </a:accent1>
      <a:accent2>
        <a:srgbClr val="B82B00"/>
      </a:accent2>
      <a:accent3>
        <a:srgbClr val="5DB28F"/>
      </a:accent3>
      <a:accent4>
        <a:srgbClr val="BB8C70"/>
      </a:accent4>
      <a:accent5>
        <a:srgbClr val="8A8064"/>
      </a:accent5>
      <a:accent6>
        <a:srgbClr val="5491AE"/>
      </a:accent6>
      <a:hlink>
        <a:srgbClr val="0026E5"/>
      </a:hlink>
      <a:folHlink>
        <a:srgbClr val="7E1FAD"/>
      </a:folHlink>
    </a:clrScheme>
    <a:fontScheme name="自定义 10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5857</Words>
  <Application>WPS 演示</Application>
  <PresentationFormat>宽屏</PresentationFormat>
  <Paragraphs>574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CAXDING</cp:lastModifiedBy>
  <cp:revision>155</cp:revision>
  <dcterms:created xsi:type="dcterms:W3CDTF">2019-06-19T02:08:00Z</dcterms:created>
  <dcterms:modified xsi:type="dcterms:W3CDTF">2025-06-22T08:06:39Z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BCDA8B7ADD724A85AAAEC15AEEC24A78_11</vt:lpwstr>
  </property>
  <property fmtid="{D5CDD505-2E9C-101B-9397-08002B2CF9AE}" pid="4" name="KSOTemplateUUID">
    <vt:lpwstr>v1.0_ai_69796629463</vt:lpwstr>
  </property>
</Properties>
</file>